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99" r:id="rId2"/>
    <p:sldId id="286" r:id="rId3"/>
    <p:sldId id="308" r:id="rId4"/>
    <p:sldId id="307" r:id="rId5"/>
    <p:sldId id="309" r:id="rId6"/>
    <p:sldId id="342" r:id="rId7"/>
    <p:sldId id="336" r:id="rId8"/>
    <p:sldId id="300" r:id="rId9"/>
    <p:sldId id="294" r:id="rId10"/>
    <p:sldId id="343" r:id="rId11"/>
    <p:sldId id="322" r:id="rId12"/>
    <p:sldId id="344" r:id="rId13"/>
    <p:sldId id="327" r:id="rId14"/>
    <p:sldId id="269" r:id="rId15"/>
    <p:sldId id="326" r:id="rId16"/>
    <p:sldId id="329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BF1E-7C3F-4973-B72C-B9AF61B0AD22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AA8DEC6-AE37-48D2-97D7-CBF2124E012B}">
      <dgm:prSet phldrT="[Texto]" custT="1"/>
      <dgm:spPr/>
      <dgm:t>
        <a:bodyPr/>
        <a:lstStyle/>
        <a:p>
          <a:pPr algn="ctr"/>
          <a:r>
            <a:rPr lang="es-MX" sz="900" b="1" dirty="0"/>
            <a:t>DIRECCIÓN GENERAL</a:t>
          </a:r>
        </a:p>
        <a:p>
          <a:pPr algn="ctr"/>
          <a:r>
            <a:rPr lang="es-MX" sz="900" b="0" dirty="0"/>
            <a:t>Néstor </a:t>
          </a:r>
          <a:r>
            <a:rPr lang="es-MX" sz="900" b="0" dirty="0" smtClean="0"/>
            <a:t>Ortiz</a:t>
          </a:r>
          <a:endParaRPr lang="es-MX" sz="900" b="0" dirty="0"/>
        </a:p>
      </dgm:t>
    </dgm:pt>
    <dgm:pt modelId="{AE288090-2602-4154-B3F7-83D37F63E9FA}" type="parTrans" cxnId="{40EF881B-F614-4AEC-A214-AE40B418AE9A}">
      <dgm:prSet/>
      <dgm:spPr/>
      <dgm:t>
        <a:bodyPr/>
        <a:lstStyle/>
        <a:p>
          <a:pPr algn="ctr"/>
          <a:endParaRPr lang="es-MX"/>
        </a:p>
      </dgm:t>
    </dgm:pt>
    <dgm:pt modelId="{44636B40-01F6-4B62-AA81-3C95B7E52871}" type="sibTrans" cxnId="{40EF881B-F614-4AEC-A214-AE40B418AE9A}">
      <dgm:prSet/>
      <dgm:spPr/>
      <dgm:t>
        <a:bodyPr/>
        <a:lstStyle/>
        <a:p>
          <a:pPr algn="ctr"/>
          <a:endParaRPr lang="es-MX"/>
        </a:p>
      </dgm:t>
    </dgm:pt>
    <dgm:pt modelId="{E92EA088-52F0-453E-A992-56BAAD56FB96}" type="asst">
      <dgm:prSet phldrT="[Texto]"/>
      <dgm:spPr/>
      <dgm:t>
        <a:bodyPr/>
        <a:lstStyle/>
        <a:p>
          <a:pPr algn="ctr"/>
          <a:r>
            <a:rPr lang="es-MX" b="1" dirty="0"/>
            <a:t>ASESOR CONTABLE</a:t>
          </a:r>
        </a:p>
        <a:p>
          <a:pPr algn="ctr"/>
          <a:r>
            <a:rPr lang="es-MX" b="0" dirty="0"/>
            <a:t>Subcontratado</a:t>
          </a:r>
        </a:p>
      </dgm:t>
    </dgm:pt>
    <dgm:pt modelId="{7AC59C21-29C9-46D0-8898-34B5FBC9D4C4}" type="parTrans" cxnId="{E5BA102D-208B-4411-BD97-85E2C9850E36}">
      <dgm:prSet/>
      <dgm:spPr/>
      <dgm:t>
        <a:bodyPr/>
        <a:lstStyle/>
        <a:p>
          <a:pPr algn="ctr"/>
          <a:endParaRPr lang="es-MX"/>
        </a:p>
      </dgm:t>
    </dgm:pt>
    <dgm:pt modelId="{097F731B-AE36-4B47-B241-56F21F197673}" type="sibTrans" cxnId="{E5BA102D-208B-4411-BD97-85E2C9850E36}">
      <dgm:prSet/>
      <dgm:spPr/>
      <dgm:t>
        <a:bodyPr/>
        <a:lstStyle/>
        <a:p>
          <a:pPr algn="ctr"/>
          <a:endParaRPr lang="es-MX"/>
        </a:p>
      </dgm:t>
    </dgm:pt>
    <dgm:pt modelId="{BCD9594A-35A2-4978-93AC-118E75148ECD}">
      <dgm:prSet phldrT="[Texto]" custT="1"/>
      <dgm:spPr/>
      <dgm:t>
        <a:bodyPr/>
        <a:lstStyle/>
        <a:p>
          <a:pPr algn="ctr"/>
          <a:r>
            <a:rPr lang="es-MX" sz="1000" b="1"/>
            <a:t>GERENCIA DE COMERCIALIZACIÓN</a:t>
          </a:r>
        </a:p>
        <a:p>
          <a:pPr algn="ctr"/>
          <a:r>
            <a:rPr lang="es-MX" sz="900" b="0"/>
            <a:t>Eduardo Denis</a:t>
          </a:r>
        </a:p>
      </dgm:t>
    </dgm:pt>
    <dgm:pt modelId="{E51B7080-21C2-42FF-87CF-5B1F2F72A1FF}" type="parTrans" cxnId="{2E26EDD0-0F66-45BC-94D3-9E4D5CAC9452}">
      <dgm:prSet/>
      <dgm:spPr/>
      <dgm:t>
        <a:bodyPr/>
        <a:lstStyle/>
        <a:p>
          <a:pPr algn="ctr"/>
          <a:endParaRPr lang="es-MX"/>
        </a:p>
      </dgm:t>
    </dgm:pt>
    <dgm:pt modelId="{14A9C3F8-6D9B-4EED-B13A-09F6ABC5DC0B}" type="sibTrans" cxnId="{2E26EDD0-0F66-45BC-94D3-9E4D5CAC9452}">
      <dgm:prSet/>
      <dgm:spPr/>
      <dgm:t>
        <a:bodyPr/>
        <a:lstStyle/>
        <a:p>
          <a:pPr algn="ctr"/>
          <a:endParaRPr lang="es-MX"/>
        </a:p>
      </dgm:t>
    </dgm:pt>
    <dgm:pt modelId="{09C3E3AF-28D6-4F3C-B747-E2F4CAED4B0B}">
      <dgm:prSet phldrT="[Texto]" custT="1"/>
      <dgm:spPr/>
      <dgm:t>
        <a:bodyPr/>
        <a:lstStyle/>
        <a:p>
          <a:pPr algn="ctr"/>
          <a:r>
            <a:rPr lang="es-MX" sz="1000" b="1" dirty="0"/>
            <a:t>GERENCIA DE PROYECTOS</a:t>
          </a:r>
        </a:p>
        <a:p>
          <a:pPr algn="ctr"/>
          <a:r>
            <a:rPr lang="es-MX" sz="900" dirty="0"/>
            <a:t>Giovanni </a:t>
          </a:r>
          <a:r>
            <a:rPr lang="es-MX" sz="900" dirty="0" err="1"/>
            <a:t>Jaimez</a:t>
          </a:r>
          <a:endParaRPr lang="es-MX" sz="900" dirty="0"/>
        </a:p>
      </dgm:t>
    </dgm:pt>
    <dgm:pt modelId="{75F85F48-9965-472B-AE08-C5983FCD66E8}" type="parTrans" cxnId="{BEDB561E-744A-447C-8358-B041E6D53C62}">
      <dgm:prSet/>
      <dgm:spPr/>
      <dgm:t>
        <a:bodyPr/>
        <a:lstStyle/>
        <a:p>
          <a:pPr algn="ctr"/>
          <a:endParaRPr lang="es-MX"/>
        </a:p>
      </dgm:t>
    </dgm:pt>
    <dgm:pt modelId="{8A437721-41A0-4C4A-B362-8109CD2CED08}" type="sibTrans" cxnId="{BEDB561E-744A-447C-8358-B041E6D53C62}">
      <dgm:prSet/>
      <dgm:spPr/>
      <dgm:t>
        <a:bodyPr/>
        <a:lstStyle/>
        <a:p>
          <a:pPr algn="ctr"/>
          <a:endParaRPr lang="es-MX"/>
        </a:p>
      </dgm:t>
    </dgm:pt>
    <dgm:pt modelId="{4CDB6DDA-C893-4C19-AC92-5CF309918B2F}">
      <dgm:prSet phldrT="[Texto]" custT="1"/>
      <dgm:spPr/>
      <dgm:t>
        <a:bodyPr/>
        <a:lstStyle/>
        <a:p>
          <a:pPr algn="ctr"/>
          <a:r>
            <a:rPr lang="es-MX" sz="900" b="1"/>
            <a:t>GERENCIA ADMINISTRATIVA</a:t>
          </a:r>
        </a:p>
        <a:p>
          <a:pPr algn="ctr"/>
          <a:r>
            <a:rPr lang="es-MX" sz="900" b="0"/>
            <a:t>Sergio Lugo</a:t>
          </a:r>
        </a:p>
      </dgm:t>
    </dgm:pt>
    <dgm:pt modelId="{760EE378-A643-4F3E-99A0-54CD9A3A8C8D}" type="parTrans" cxnId="{6524B899-26E0-4941-8644-0271A9892BF2}">
      <dgm:prSet/>
      <dgm:spPr/>
      <dgm:t>
        <a:bodyPr/>
        <a:lstStyle/>
        <a:p>
          <a:pPr algn="ctr"/>
          <a:endParaRPr lang="es-MX"/>
        </a:p>
      </dgm:t>
    </dgm:pt>
    <dgm:pt modelId="{F975E5EA-BF7B-4110-92A4-3740C2A9BCE4}" type="sibTrans" cxnId="{6524B899-26E0-4941-8644-0271A9892BF2}">
      <dgm:prSet/>
      <dgm:spPr/>
      <dgm:t>
        <a:bodyPr/>
        <a:lstStyle/>
        <a:p>
          <a:pPr algn="ctr"/>
          <a:endParaRPr lang="es-MX"/>
        </a:p>
      </dgm:t>
    </dgm:pt>
    <dgm:pt modelId="{B29CF668-F117-477C-A5E6-E1549B4B821B}">
      <dgm:prSet phldrT="[Texto]" custT="1"/>
      <dgm:spPr/>
      <dgm:t>
        <a:bodyPr/>
        <a:lstStyle/>
        <a:p>
          <a:pPr algn="ctr"/>
          <a:r>
            <a:rPr lang="es-MX" sz="1000" b="1"/>
            <a:t>DISEÑO Y DESARROLLO SOFTWARE</a:t>
          </a:r>
        </a:p>
        <a:p>
          <a:pPr algn="ctr"/>
          <a:r>
            <a:rPr lang="es-MX" sz="900"/>
            <a:t>Armando Canché</a:t>
          </a:r>
        </a:p>
      </dgm:t>
    </dgm:pt>
    <dgm:pt modelId="{09B11E2E-3D3D-4C4D-95DA-6E624F8C6393}" type="parTrans" cxnId="{3E33C485-0488-4BB9-BD25-DD8CD60F2DBF}">
      <dgm:prSet/>
      <dgm:spPr/>
      <dgm:t>
        <a:bodyPr/>
        <a:lstStyle/>
        <a:p>
          <a:endParaRPr lang="es-MX"/>
        </a:p>
      </dgm:t>
    </dgm:pt>
    <dgm:pt modelId="{B83BF6E1-3FB8-4D11-BFD0-2501D84B5F56}" type="sibTrans" cxnId="{3E33C485-0488-4BB9-BD25-DD8CD60F2DBF}">
      <dgm:prSet/>
      <dgm:spPr/>
      <dgm:t>
        <a:bodyPr/>
        <a:lstStyle/>
        <a:p>
          <a:endParaRPr lang="es-MX"/>
        </a:p>
      </dgm:t>
    </dgm:pt>
    <dgm:pt modelId="{5D42CAFA-C17D-4364-A7B6-5ECB5072F523}">
      <dgm:prSet phldrT="[Texto]" custT="1"/>
      <dgm:spPr/>
      <dgm:t>
        <a:bodyPr/>
        <a:lstStyle/>
        <a:p>
          <a:pPr algn="ctr"/>
          <a:r>
            <a:rPr lang="es-MX" sz="900" b="1"/>
            <a:t>DESARROLLADORES DE APP</a:t>
          </a:r>
        </a:p>
        <a:p>
          <a:pPr algn="ctr"/>
          <a:r>
            <a:rPr lang="es-MX" sz="900" b="0"/>
            <a:t>Freelance</a:t>
          </a:r>
        </a:p>
      </dgm:t>
    </dgm:pt>
    <dgm:pt modelId="{3D388BA5-9C7B-4440-BFE8-4F437BDEDFFD}" type="parTrans" cxnId="{3160F58A-F7E5-4498-A90E-64426FA31403}">
      <dgm:prSet/>
      <dgm:spPr/>
      <dgm:t>
        <a:bodyPr/>
        <a:lstStyle/>
        <a:p>
          <a:endParaRPr lang="es-MX"/>
        </a:p>
      </dgm:t>
    </dgm:pt>
    <dgm:pt modelId="{0CC58F51-2D31-4169-B2AF-6B2C3065A631}" type="sibTrans" cxnId="{3160F58A-F7E5-4498-A90E-64426FA31403}">
      <dgm:prSet/>
      <dgm:spPr/>
      <dgm:t>
        <a:bodyPr/>
        <a:lstStyle/>
        <a:p>
          <a:endParaRPr lang="es-MX"/>
        </a:p>
      </dgm:t>
    </dgm:pt>
    <dgm:pt modelId="{273521E8-ECB5-48F2-9655-D775AF9CD69D}">
      <dgm:prSet phldrT="[Texto]" custT="1"/>
      <dgm:spPr/>
      <dgm:t>
        <a:bodyPr/>
        <a:lstStyle/>
        <a:p>
          <a:pPr algn="ctr"/>
          <a:r>
            <a:rPr lang="es-MX" sz="900" b="1"/>
            <a:t>DISEÑADORES GRAFICOS </a:t>
          </a:r>
        </a:p>
        <a:p>
          <a:pPr algn="ctr"/>
          <a:r>
            <a:rPr lang="es-MX" sz="900" b="0"/>
            <a:t>Freelance</a:t>
          </a:r>
        </a:p>
      </dgm:t>
    </dgm:pt>
    <dgm:pt modelId="{73F11933-2D1A-4A4B-B86D-C615A92EA729}" type="parTrans" cxnId="{476EEE7E-358E-4B52-9B4F-8A26B6250FFB}">
      <dgm:prSet/>
      <dgm:spPr/>
      <dgm:t>
        <a:bodyPr/>
        <a:lstStyle/>
        <a:p>
          <a:endParaRPr lang="es-MX"/>
        </a:p>
      </dgm:t>
    </dgm:pt>
    <dgm:pt modelId="{2BF16D80-B9F3-4CC6-8D60-A035EA2F00F8}" type="sibTrans" cxnId="{476EEE7E-358E-4B52-9B4F-8A26B6250FFB}">
      <dgm:prSet/>
      <dgm:spPr/>
      <dgm:t>
        <a:bodyPr/>
        <a:lstStyle/>
        <a:p>
          <a:endParaRPr lang="es-MX"/>
        </a:p>
      </dgm:t>
    </dgm:pt>
    <dgm:pt modelId="{77714061-64A7-4231-B3DC-62B37B3DC239}">
      <dgm:prSet phldrT="[Texto]" custT="1"/>
      <dgm:spPr/>
      <dgm:t>
        <a:bodyPr/>
        <a:lstStyle/>
        <a:p>
          <a:pPr algn="ctr"/>
          <a:r>
            <a:rPr lang="es-MX" sz="1000" b="1"/>
            <a:t>AGENTES DE VENTAS</a:t>
          </a:r>
        </a:p>
        <a:p>
          <a:pPr algn="ctr"/>
          <a:r>
            <a:rPr lang="es-MX" sz="1000" b="1"/>
            <a:t>Empleado</a:t>
          </a:r>
        </a:p>
      </dgm:t>
    </dgm:pt>
    <dgm:pt modelId="{1ADB74AD-6697-4426-81B2-C2D310F8AF3E}" type="parTrans" cxnId="{C273EDFD-D061-4AB7-A125-636E6E8F5EA6}">
      <dgm:prSet/>
      <dgm:spPr/>
      <dgm:t>
        <a:bodyPr/>
        <a:lstStyle/>
        <a:p>
          <a:endParaRPr lang="es-MX"/>
        </a:p>
      </dgm:t>
    </dgm:pt>
    <dgm:pt modelId="{FD11378A-9862-441B-87D1-68EE8F555CE1}" type="sibTrans" cxnId="{C273EDFD-D061-4AB7-A125-636E6E8F5EA6}">
      <dgm:prSet/>
      <dgm:spPr/>
      <dgm:t>
        <a:bodyPr/>
        <a:lstStyle/>
        <a:p>
          <a:endParaRPr lang="es-MX"/>
        </a:p>
      </dgm:t>
    </dgm:pt>
    <dgm:pt modelId="{DFBF6407-6D89-4E73-A459-EC62BF890319}" type="pres">
      <dgm:prSet presAssocID="{E3C3BF1E-7C3F-4973-B72C-B9AF61B0AD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2AF64F9F-07C4-4F87-BF21-907486A52638}" type="pres">
      <dgm:prSet presAssocID="{FAA8DEC6-AE37-48D2-97D7-CBF2124E012B}" presName="hierRoot1" presStyleCnt="0">
        <dgm:presLayoutVars>
          <dgm:hierBranch val="init"/>
        </dgm:presLayoutVars>
      </dgm:prSet>
      <dgm:spPr/>
    </dgm:pt>
    <dgm:pt modelId="{288FFDAE-04E9-4A89-BAE3-1D84AE10F227}" type="pres">
      <dgm:prSet presAssocID="{FAA8DEC6-AE37-48D2-97D7-CBF2124E012B}" presName="rootComposite1" presStyleCnt="0"/>
      <dgm:spPr/>
    </dgm:pt>
    <dgm:pt modelId="{7B789C26-094C-4628-943A-F6A5D6CF521D}" type="pres">
      <dgm:prSet presAssocID="{FAA8DEC6-AE37-48D2-97D7-CBF2124E012B}" presName="rootText1" presStyleLbl="node0" presStyleIdx="0" presStyleCnt="1" custScaleX="16613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FA4C93-8B23-4CAB-ACB8-2D6A70593715}" type="pres">
      <dgm:prSet presAssocID="{FAA8DEC6-AE37-48D2-97D7-CBF2124E012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912F3EB-C3C6-4CC2-BF61-50F4D98FF788}" type="pres">
      <dgm:prSet presAssocID="{FAA8DEC6-AE37-48D2-97D7-CBF2124E012B}" presName="hierChild2" presStyleCnt="0"/>
      <dgm:spPr/>
    </dgm:pt>
    <dgm:pt modelId="{6903F8A5-4C78-48EA-80C2-F6825692CAE5}" type="pres">
      <dgm:prSet presAssocID="{E51B7080-21C2-42FF-87CF-5B1F2F72A1FF}" presName="Name37" presStyleLbl="parChTrans1D2" presStyleIdx="0" presStyleCnt="4"/>
      <dgm:spPr/>
      <dgm:t>
        <a:bodyPr/>
        <a:lstStyle/>
        <a:p>
          <a:endParaRPr lang="es-MX"/>
        </a:p>
      </dgm:t>
    </dgm:pt>
    <dgm:pt modelId="{435425F9-9D3C-49B1-9F01-901F450209C8}" type="pres">
      <dgm:prSet presAssocID="{BCD9594A-35A2-4978-93AC-118E75148ECD}" presName="hierRoot2" presStyleCnt="0">
        <dgm:presLayoutVars>
          <dgm:hierBranch val="init"/>
        </dgm:presLayoutVars>
      </dgm:prSet>
      <dgm:spPr/>
    </dgm:pt>
    <dgm:pt modelId="{F0F55B70-2A59-4F46-9D5D-E42034E30CBF}" type="pres">
      <dgm:prSet presAssocID="{BCD9594A-35A2-4978-93AC-118E75148ECD}" presName="rootComposite" presStyleCnt="0"/>
      <dgm:spPr/>
    </dgm:pt>
    <dgm:pt modelId="{3681CBA9-2DAB-4DCA-9137-56A5FFF60053}" type="pres">
      <dgm:prSet presAssocID="{BCD9594A-35A2-4978-93AC-118E75148ECD}" presName="rootText" presStyleLbl="node2" presStyleIdx="0" presStyleCnt="3" custScaleX="206034" custLinFactNeighborX="-30101" custLinFactNeighborY="208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A9365B-16FC-4EF9-A139-61DC69581F13}" type="pres">
      <dgm:prSet presAssocID="{BCD9594A-35A2-4978-93AC-118E75148ECD}" presName="rootConnector" presStyleLbl="node2" presStyleIdx="0" presStyleCnt="3"/>
      <dgm:spPr/>
      <dgm:t>
        <a:bodyPr/>
        <a:lstStyle/>
        <a:p>
          <a:endParaRPr lang="es-MX"/>
        </a:p>
      </dgm:t>
    </dgm:pt>
    <dgm:pt modelId="{3A40EBE9-B264-4648-AD1C-2F6391B06106}" type="pres">
      <dgm:prSet presAssocID="{BCD9594A-35A2-4978-93AC-118E75148ECD}" presName="hierChild4" presStyleCnt="0"/>
      <dgm:spPr/>
    </dgm:pt>
    <dgm:pt modelId="{2DE61436-F47A-400E-9374-3E8D0F376DFA}" type="pres">
      <dgm:prSet presAssocID="{1ADB74AD-6697-4426-81B2-C2D310F8AF3E}" presName="Name37" presStyleLbl="parChTrans1D3" presStyleIdx="0" presStyleCnt="2"/>
      <dgm:spPr/>
      <dgm:t>
        <a:bodyPr/>
        <a:lstStyle/>
        <a:p>
          <a:endParaRPr lang="es-MX"/>
        </a:p>
      </dgm:t>
    </dgm:pt>
    <dgm:pt modelId="{40185891-A53E-4606-B74D-F20F58452240}" type="pres">
      <dgm:prSet presAssocID="{77714061-64A7-4231-B3DC-62B37B3DC239}" presName="hierRoot2" presStyleCnt="0">
        <dgm:presLayoutVars>
          <dgm:hierBranch val="init"/>
        </dgm:presLayoutVars>
      </dgm:prSet>
      <dgm:spPr/>
    </dgm:pt>
    <dgm:pt modelId="{5A52201E-59D8-46AA-B1E5-5FD2E4346BA3}" type="pres">
      <dgm:prSet presAssocID="{77714061-64A7-4231-B3DC-62B37B3DC239}" presName="rootComposite" presStyleCnt="0"/>
      <dgm:spPr/>
    </dgm:pt>
    <dgm:pt modelId="{C4E08786-5565-468A-AEBA-69CD85A46FF7}" type="pres">
      <dgm:prSet presAssocID="{77714061-64A7-4231-B3DC-62B37B3DC239}" presName="rootText" presStyleLbl="node3" presStyleIdx="0" presStyleCnt="2" custScaleX="13339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867623B-A821-48FC-A7DE-F21E1AE7B9F9}" type="pres">
      <dgm:prSet presAssocID="{77714061-64A7-4231-B3DC-62B37B3DC239}" presName="rootConnector" presStyleLbl="node3" presStyleIdx="0" presStyleCnt="2"/>
      <dgm:spPr/>
      <dgm:t>
        <a:bodyPr/>
        <a:lstStyle/>
        <a:p>
          <a:endParaRPr lang="es-MX"/>
        </a:p>
      </dgm:t>
    </dgm:pt>
    <dgm:pt modelId="{C0F7E5FC-3AB4-4C33-8000-EA4599D63E31}" type="pres">
      <dgm:prSet presAssocID="{77714061-64A7-4231-B3DC-62B37B3DC239}" presName="hierChild4" presStyleCnt="0"/>
      <dgm:spPr/>
    </dgm:pt>
    <dgm:pt modelId="{F87EC69F-65AD-4E80-A73A-4740CA5C4BCA}" type="pres">
      <dgm:prSet presAssocID="{77714061-64A7-4231-B3DC-62B37B3DC239}" presName="hierChild5" presStyleCnt="0"/>
      <dgm:spPr/>
    </dgm:pt>
    <dgm:pt modelId="{2579032E-CB39-4AC9-A569-371947183413}" type="pres">
      <dgm:prSet presAssocID="{BCD9594A-35A2-4978-93AC-118E75148ECD}" presName="hierChild5" presStyleCnt="0"/>
      <dgm:spPr/>
    </dgm:pt>
    <dgm:pt modelId="{F88CCBCA-0A93-4CFC-8908-EB7CFCAF923C}" type="pres">
      <dgm:prSet presAssocID="{75F85F48-9965-472B-AE08-C5983FCD66E8}" presName="Name37" presStyleLbl="parChTrans1D2" presStyleIdx="1" presStyleCnt="4"/>
      <dgm:spPr/>
      <dgm:t>
        <a:bodyPr/>
        <a:lstStyle/>
        <a:p>
          <a:endParaRPr lang="es-MX"/>
        </a:p>
      </dgm:t>
    </dgm:pt>
    <dgm:pt modelId="{793E4CEE-3AC6-48C7-B379-DDD781E2B359}" type="pres">
      <dgm:prSet presAssocID="{09C3E3AF-28D6-4F3C-B747-E2F4CAED4B0B}" presName="hierRoot2" presStyleCnt="0">
        <dgm:presLayoutVars>
          <dgm:hierBranch val="init"/>
        </dgm:presLayoutVars>
      </dgm:prSet>
      <dgm:spPr/>
    </dgm:pt>
    <dgm:pt modelId="{C19EB743-9202-46A7-8BDB-644D23A412C0}" type="pres">
      <dgm:prSet presAssocID="{09C3E3AF-28D6-4F3C-B747-E2F4CAED4B0B}" presName="rootComposite" presStyleCnt="0"/>
      <dgm:spPr/>
    </dgm:pt>
    <dgm:pt modelId="{FDCF4A1C-9178-4A40-8757-4E3ACE72D8E3}" type="pres">
      <dgm:prSet presAssocID="{09C3E3AF-28D6-4F3C-B747-E2F4CAED4B0B}" presName="rootText" presStyleLbl="node2" presStyleIdx="1" presStyleCnt="3" custScaleX="174147" custLinFactNeighborX="-646" custLinFactNeighborY="18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05D1FD-F12D-4F53-A067-46E65C9EB555}" type="pres">
      <dgm:prSet presAssocID="{09C3E3AF-28D6-4F3C-B747-E2F4CAED4B0B}" presName="rootConnector" presStyleLbl="node2" presStyleIdx="1" presStyleCnt="3"/>
      <dgm:spPr/>
      <dgm:t>
        <a:bodyPr/>
        <a:lstStyle/>
        <a:p>
          <a:endParaRPr lang="es-MX"/>
        </a:p>
      </dgm:t>
    </dgm:pt>
    <dgm:pt modelId="{727FCDC0-4A3D-445F-BF36-3C5C0B83CA51}" type="pres">
      <dgm:prSet presAssocID="{09C3E3AF-28D6-4F3C-B747-E2F4CAED4B0B}" presName="hierChild4" presStyleCnt="0"/>
      <dgm:spPr/>
    </dgm:pt>
    <dgm:pt modelId="{B1C8A6D8-6755-4979-ADCE-7A83244F8E45}" type="pres">
      <dgm:prSet presAssocID="{09B11E2E-3D3D-4C4D-95DA-6E624F8C6393}" presName="Name37" presStyleLbl="parChTrans1D3" presStyleIdx="1" presStyleCnt="2"/>
      <dgm:spPr/>
      <dgm:t>
        <a:bodyPr/>
        <a:lstStyle/>
        <a:p>
          <a:endParaRPr lang="es-MX"/>
        </a:p>
      </dgm:t>
    </dgm:pt>
    <dgm:pt modelId="{1CEC1713-01A6-4203-BB59-7EC3FABA95CE}" type="pres">
      <dgm:prSet presAssocID="{B29CF668-F117-477C-A5E6-E1549B4B821B}" presName="hierRoot2" presStyleCnt="0">
        <dgm:presLayoutVars>
          <dgm:hierBranch val="init"/>
        </dgm:presLayoutVars>
      </dgm:prSet>
      <dgm:spPr/>
    </dgm:pt>
    <dgm:pt modelId="{471405E7-A09D-4199-B31E-C1FABF874DFD}" type="pres">
      <dgm:prSet presAssocID="{B29CF668-F117-477C-A5E6-E1549B4B821B}" presName="rootComposite" presStyleCnt="0"/>
      <dgm:spPr/>
    </dgm:pt>
    <dgm:pt modelId="{B9FFD4A4-911D-4566-875F-7B1324AA1781}" type="pres">
      <dgm:prSet presAssocID="{B29CF668-F117-477C-A5E6-E1549B4B821B}" presName="rootText" presStyleLbl="node3" presStyleIdx="1" presStyleCnt="2" custScaleX="2103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D5CF43F-5C24-430B-9D3E-B5D6FEE00E77}" type="pres">
      <dgm:prSet presAssocID="{B29CF668-F117-477C-A5E6-E1549B4B821B}" presName="rootConnector" presStyleLbl="node3" presStyleIdx="1" presStyleCnt="2"/>
      <dgm:spPr/>
      <dgm:t>
        <a:bodyPr/>
        <a:lstStyle/>
        <a:p>
          <a:endParaRPr lang="es-MX"/>
        </a:p>
      </dgm:t>
    </dgm:pt>
    <dgm:pt modelId="{220983A2-26FB-458E-8D59-FF855564106C}" type="pres">
      <dgm:prSet presAssocID="{B29CF668-F117-477C-A5E6-E1549B4B821B}" presName="hierChild4" presStyleCnt="0"/>
      <dgm:spPr/>
    </dgm:pt>
    <dgm:pt modelId="{B5F6E991-72CC-4F4F-A90F-0B3A060D2F58}" type="pres">
      <dgm:prSet presAssocID="{3D388BA5-9C7B-4440-BFE8-4F437BDEDFFD}" presName="Name37" presStyleLbl="parChTrans1D4" presStyleIdx="0" presStyleCnt="2"/>
      <dgm:spPr/>
      <dgm:t>
        <a:bodyPr/>
        <a:lstStyle/>
        <a:p>
          <a:endParaRPr lang="es-MX"/>
        </a:p>
      </dgm:t>
    </dgm:pt>
    <dgm:pt modelId="{5A58CBE0-4D9B-4F3C-858F-B8C91720BE02}" type="pres">
      <dgm:prSet presAssocID="{5D42CAFA-C17D-4364-A7B6-5ECB5072F523}" presName="hierRoot2" presStyleCnt="0">
        <dgm:presLayoutVars>
          <dgm:hierBranch val="init"/>
        </dgm:presLayoutVars>
      </dgm:prSet>
      <dgm:spPr/>
    </dgm:pt>
    <dgm:pt modelId="{52A12EAC-B463-4483-ADA2-4BE065E145DF}" type="pres">
      <dgm:prSet presAssocID="{5D42CAFA-C17D-4364-A7B6-5ECB5072F523}" presName="rootComposite" presStyleCnt="0"/>
      <dgm:spPr/>
    </dgm:pt>
    <dgm:pt modelId="{F1AAE3D5-2141-4F8D-A087-A6D8524860BF}" type="pres">
      <dgm:prSet presAssocID="{5D42CAFA-C17D-4364-A7B6-5ECB5072F523}" presName="rootText" presStyleLbl="node4" presStyleIdx="0" presStyleCnt="2" custScaleX="15851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1C03A9-90BA-4977-9175-29681366A5C4}" type="pres">
      <dgm:prSet presAssocID="{5D42CAFA-C17D-4364-A7B6-5ECB5072F523}" presName="rootConnector" presStyleLbl="node4" presStyleIdx="0" presStyleCnt="2"/>
      <dgm:spPr/>
      <dgm:t>
        <a:bodyPr/>
        <a:lstStyle/>
        <a:p>
          <a:endParaRPr lang="es-MX"/>
        </a:p>
      </dgm:t>
    </dgm:pt>
    <dgm:pt modelId="{5372F1FD-0624-4D06-962D-7B667E4C22D0}" type="pres">
      <dgm:prSet presAssocID="{5D42CAFA-C17D-4364-A7B6-5ECB5072F523}" presName="hierChild4" presStyleCnt="0"/>
      <dgm:spPr/>
    </dgm:pt>
    <dgm:pt modelId="{4254AC58-9336-4270-B2F5-D3C5D6040F2D}" type="pres">
      <dgm:prSet presAssocID="{5D42CAFA-C17D-4364-A7B6-5ECB5072F523}" presName="hierChild5" presStyleCnt="0"/>
      <dgm:spPr/>
    </dgm:pt>
    <dgm:pt modelId="{D160E5A0-EA26-468F-B361-9900BE5514EC}" type="pres">
      <dgm:prSet presAssocID="{73F11933-2D1A-4A4B-B86D-C615A92EA729}" presName="Name37" presStyleLbl="parChTrans1D4" presStyleIdx="1" presStyleCnt="2"/>
      <dgm:spPr/>
      <dgm:t>
        <a:bodyPr/>
        <a:lstStyle/>
        <a:p>
          <a:endParaRPr lang="es-MX"/>
        </a:p>
      </dgm:t>
    </dgm:pt>
    <dgm:pt modelId="{A6D4B197-97DC-43EE-8BCD-81F50FCBC2F2}" type="pres">
      <dgm:prSet presAssocID="{273521E8-ECB5-48F2-9655-D775AF9CD69D}" presName="hierRoot2" presStyleCnt="0">
        <dgm:presLayoutVars>
          <dgm:hierBranch val="init"/>
        </dgm:presLayoutVars>
      </dgm:prSet>
      <dgm:spPr/>
    </dgm:pt>
    <dgm:pt modelId="{9D25E695-8949-4A37-B6D4-934A025A85B1}" type="pres">
      <dgm:prSet presAssocID="{273521E8-ECB5-48F2-9655-D775AF9CD69D}" presName="rootComposite" presStyleCnt="0"/>
      <dgm:spPr/>
    </dgm:pt>
    <dgm:pt modelId="{268E8FB6-FA52-46FB-A47F-67155864BD44}" type="pres">
      <dgm:prSet presAssocID="{273521E8-ECB5-48F2-9655-D775AF9CD69D}" presName="rootText" presStyleLbl="node4" presStyleIdx="1" presStyleCnt="2" custScaleX="16060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DF487F8-3F6A-4E21-A664-45031B924EAF}" type="pres">
      <dgm:prSet presAssocID="{273521E8-ECB5-48F2-9655-D775AF9CD69D}" presName="rootConnector" presStyleLbl="node4" presStyleIdx="1" presStyleCnt="2"/>
      <dgm:spPr/>
      <dgm:t>
        <a:bodyPr/>
        <a:lstStyle/>
        <a:p>
          <a:endParaRPr lang="es-MX"/>
        </a:p>
      </dgm:t>
    </dgm:pt>
    <dgm:pt modelId="{9F947E54-DC27-4CAF-995A-46BE99CB089E}" type="pres">
      <dgm:prSet presAssocID="{273521E8-ECB5-48F2-9655-D775AF9CD69D}" presName="hierChild4" presStyleCnt="0"/>
      <dgm:spPr/>
    </dgm:pt>
    <dgm:pt modelId="{EE1CDA02-C7D9-4B20-A3E3-39944DE1B81B}" type="pres">
      <dgm:prSet presAssocID="{273521E8-ECB5-48F2-9655-D775AF9CD69D}" presName="hierChild5" presStyleCnt="0"/>
      <dgm:spPr/>
    </dgm:pt>
    <dgm:pt modelId="{E09380A3-7085-47CE-8FED-1713A5DF6A6E}" type="pres">
      <dgm:prSet presAssocID="{B29CF668-F117-477C-A5E6-E1549B4B821B}" presName="hierChild5" presStyleCnt="0"/>
      <dgm:spPr/>
    </dgm:pt>
    <dgm:pt modelId="{11FED9D8-D175-40D3-BF9C-6450835B7EB5}" type="pres">
      <dgm:prSet presAssocID="{09C3E3AF-28D6-4F3C-B747-E2F4CAED4B0B}" presName="hierChild5" presStyleCnt="0"/>
      <dgm:spPr/>
    </dgm:pt>
    <dgm:pt modelId="{33737786-D13A-4D00-8D6E-A0D28D23FB72}" type="pres">
      <dgm:prSet presAssocID="{760EE378-A643-4F3E-99A0-54CD9A3A8C8D}" presName="Name37" presStyleLbl="parChTrans1D2" presStyleIdx="2" presStyleCnt="4"/>
      <dgm:spPr/>
      <dgm:t>
        <a:bodyPr/>
        <a:lstStyle/>
        <a:p>
          <a:endParaRPr lang="es-MX"/>
        </a:p>
      </dgm:t>
    </dgm:pt>
    <dgm:pt modelId="{5476C25D-E95D-4F25-BEF5-9B7B5CCEBCAD}" type="pres">
      <dgm:prSet presAssocID="{4CDB6DDA-C893-4C19-AC92-5CF309918B2F}" presName="hierRoot2" presStyleCnt="0">
        <dgm:presLayoutVars>
          <dgm:hierBranch val="init"/>
        </dgm:presLayoutVars>
      </dgm:prSet>
      <dgm:spPr/>
    </dgm:pt>
    <dgm:pt modelId="{A33CFB45-7402-4BEC-A0FC-2A0FAE964771}" type="pres">
      <dgm:prSet presAssocID="{4CDB6DDA-C893-4C19-AC92-5CF309918B2F}" presName="rootComposite" presStyleCnt="0"/>
      <dgm:spPr/>
    </dgm:pt>
    <dgm:pt modelId="{10DCA23D-779E-4808-9816-64922C82A18E}" type="pres">
      <dgm:prSet presAssocID="{4CDB6DDA-C893-4C19-AC92-5CF309918B2F}" presName="rootText" presStyleLbl="node2" presStyleIdx="2" presStyleCnt="3" custScaleX="1689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110BA92-14DA-4C9C-AE0D-DC29013C6E15}" type="pres">
      <dgm:prSet presAssocID="{4CDB6DDA-C893-4C19-AC92-5CF309918B2F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11B879-C5AD-4593-BC87-0F503D519637}" type="pres">
      <dgm:prSet presAssocID="{4CDB6DDA-C893-4C19-AC92-5CF309918B2F}" presName="hierChild4" presStyleCnt="0"/>
      <dgm:spPr/>
    </dgm:pt>
    <dgm:pt modelId="{83E0BF52-8A6E-4862-909F-8E6CA784A256}" type="pres">
      <dgm:prSet presAssocID="{4CDB6DDA-C893-4C19-AC92-5CF309918B2F}" presName="hierChild5" presStyleCnt="0"/>
      <dgm:spPr/>
    </dgm:pt>
    <dgm:pt modelId="{F2E485BB-F237-4A29-934C-2B82FFB858F9}" type="pres">
      <dgm:prSet presAssocID="{FAA8DEC6-AE37-48D2-97D7-CBF2124E012B}" presName="hierChild3" presStyleCnt="0"/>
      <dgm:spPr/>
    </dgm:pt>
    <dgm:pt modelId="{3EE18242-0BAC-41CF-9437-44F5DB8786DC}" type="pres">
      <dgm:prSet presAssocID="{7AC59C21-29C9-46D0-8898-34B5FBC9D4C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B16527E6-C305-4DBD-A95D-B7492B0E7308}" type="pres">
      <dgm:prSet presAssocID="{E92EA088-52F0-453E-A992-56BAAD56FB96}" presName="hierRoot3" presStyleCnt="0">
        <dgm:presLayoutVars>
          <dgm:hierBranch val="init"/>
        </dgm:presLayoutVars>
      </dgm:prSet>
      <dgm:spPr/>
    </dgm:pt>
    <dgm:pt modelId="{F6B86882-DE53-4CD2-BFC5-B969D4A5C489}" type="pres">
      <dgm:prSet presAssocID="{E92EA088-52F0-453E-A992-56BAAD56FB96}" presName="rootComposite3" presStyleCnt="0"/>
      <dgm:spPr/>
    </dgm:pt>
    <dgm:pt modelId="{0B0A0BE2-8F8A-4B5D-BF62-D33CF74DE09B}" type="pres">
      <dgm:prSet presAssocID="{E92EA088-52F0-453E-A992-56BAAD56FB96}" presName="rootText3" presStyleLbl="asst1" presStyleIdx="0" presStyleCnt="1" custScaleX="11462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0A65245-9905-461E-8CF9-477C6A0BD07A}" type="pres">
      <dgm:prSet presAssocID="{E92EA088-52F0-453E-A992-56BAAD56FB96}" presName="rootConnector3" presStyleLbl="asst1" presStyleIdx="0" presStyleCnt="1"/>
      <dgm:spPr/>
      <dgm:t>
        <a:bodyPr/>
        <a:lstStyle/>
        <a:p>
          <a:endParaRPr lang="es-MX"/>
        </a:p>
      </dgm:t>
    </dgm:pt>
    <dgm:pt modelId="{BBFCB0D2-8F3F-4F35-95D6-5F4EB65DB60C}" type="pres">
      <dgm:prSet presAssocID="{E92EA088-52F0-453E-A992-56BAAD56FB96}" presName="hierChild6" presStyleCnt="0"/>
      <dgm:spPr/>
    </dgm:pt>
    <dgm:pt modelId="{053A3E24-ED84-43EF-84FD-96CFBCB42C86}" type="pres">
      <dgm:prSet presAssocID="{E92EA088-52F0-453E-A992-56BAAD56FB96}" presName="hierChild7" presStyleCnt="0"/>
      <dgm:spPr/>
    </dgm:pt>
  </dgm:ptLst>
  <dgm:cxnLst>
    <dgm:cxn modelId="{476EEE7E-358E-4B52-9B4F-8A26B6250FFB}" srcId="{B29CF668-F117-477C-A5E6-E1549B4B821B}" destId="{273521E8-ECB5-48F2-9655-D775AF9CD69D}" srcOrd="1" destOrd="0" parTransId="{73F11933-2D1A-4A4B-B86D-C615A92EA729}" sibTransId="{2BF16D80-B9F3-4CC6-8D60-A035EA2F00F8}"/>
    <dgm:cxn modelId="{60F395E3-3A56-41D6-8386-0A5E670FDB87}" type="presOf" srcId="{FAA8DEC6-AE37-48D2-97D7-CBF2124E012B}" destId="{AAFA4C93-8B23-4CAB-ACB8-2D6A70593715}" srcOrd="1" destOrd="0" presId="urn:microsoft.com/office/officeart/2005/8/layout/orgChart1"/>
    <dgm:cxn modelId="{4AEF3CF3-78E3-48FB-B647-CFEC4D274C50}" type="presOf" srcId="{B29CF668-F117-477C-A5E6-E1549B4B821B}" destId="{7D5CF43F-5C24-430B-9D3E-B5D6FEE00E77}" srcOrd="1" destOrd="0" presId="urn:microsoft.com/office/officeart/2005/8/layout/orgChart1"/>
    <dgm:cxn modelId="{C273EDFD-D061-4AB7-A125-636E6E8F5EA6}" srcId="{BCD9594A-35A2-4978-93AC-118E75148ECD}" destId="{77714061-64A7-4231-B3DC-62B37B3DC239}" srcOrd="0" destOrd="0" parTransId="{1ADB74AD-6697-4426-81B2-C2D310F8AF3E}" sibTransId="{FD11378A-9862-441B-87D1-68EE8F555CE1}"/>
    <dgm:cxn modelId="{94CA1722-3BE2-4B2A-9187-B0A31677BA10}" type="presOf" srcId="{760EE378-A643-4F3E-99A0-54CD9A3A8C8D}" destId="{33737786-D13A-4D00-8D6E-A0D28D23FB72}" srcOrd="0" destOrd="0" presId="urn:microsoft.com/office/officeart/2005/8/layout/orgChart1"/>
    <dgm:cxn modelId="{0FF24761-C9DE-47EA-8F27-D5DB586BA9F3}" type="presOf" srcId="{09C3E3AF-28D6-4F3C-B747-E2F4CAED4B0B}" destId="{6105D1FD-F12D-4F53-A067-46E65C9EB555}" srcOrd="1" destOrd="0" presId="urn:microsoft.com/office/officeart/2005/8/layout/orgChart1"/>
    <dgm:cxn modelId="{0AC5BD48-A0F7-4C8B-B6FE-68E3A9324776}" type="presOf" srcId="{73F11933-2D1A-4A4B-B86D-C615A92EA729}" destId="{D160E5A0-EA26-468F-B361-9900BE5514EC}" srcOrd="0" destOrd="0" presId="urn:microsoft.com/office/officeart/2005/8/layout/orgChart1"/>
    <dgm:cxn modelId="{E908DA0B-DD8F-4A4E-8787-A73E6F3AB86B}" type="presOf" srcId="{77714061-64A7-4231-B3DC-62B37B3DC239}" destId="{1867623B-A821-48FC-A7DE-F21E1AE7B9F9}" srcOrd="1" destOrd="0" presId="urn:microsoft.com/office/officeart/2005/8/layout/orgChart1"/>
    <dgm:cxn modelId="{6E27FD23-2402-4584-9BD5-8EE67AF4AFB3}" type="presOf" srcId="{4CDB6DDA-C893-4C19-AC92-5CF309918B2F}" destId="{10DCA23D-779E-4808-9816-64922C82A18E}" srcOrd="0" destOrd="0" presId="urn:microsoft.com/office/officeart/2005/8/layout/orgChart1"/>
    <dgm:cxn modelId="{0AB1A448-DD30-4378-AA6E-723A3A84A6B8}" type="presOf" srcId="{E51B7080-21C2-42FF-87CF-5B1F2F72A1FF}" destId="{6903F8A5-4C78-48EA-80C2-F6825692CAE5}" srcOrd="0" destOrd="0" presId="urn:microsoft.com/office/officeart/2005/8/layout/orgChart1"/>
    <dgm:cxn modelId="{FB31C919-B133-4186-918B-9537C1E72959}" type="presOf" srcId="{09C3E3AF-28D6-4F3C-B747-E2F4CAED4B0B}" destId="{FDCF4A1C-9178-4A40-8757-4E3ACE72D8E3}" srcOrd="0" destOrd="0" presId="urn:microsoft.com/office/officeart/2005/8/layout/orgChart1"/>
    <dgm:cxn modelId="{E53A44A9-7F0E-4CC2-AC17-89AA229875D3}" type="presOf" srcId="{273521E8-ECB5-48F2-9655-D775AF9CD69D}" destId="{BDF487F8-3F6A-4E21-A664-45031B924EAF}" srcOrd="1" destOrd="0" presId="urn:microsoft.com/office/officeart/2005/8/layout/orgChart1"/>
    <dgm:cxn modelId="{5B6F3D50-8E6D-4696-8A3B-DE2CFEAC9813}" type="presOf" srcId="{09B11E2E-3D3D-4C4D-95DA-6E624F8C6393}" destId="{B1C8A6D8-6755-4979-ADCE-7A83244F8E45}" srcOrd="0" destOrd="0" presId="urn:microsoft.com/office/officeart/2005/8/layout/orgChart1"/>
    <dgm:cxn modelId="{96B15444-01B9-4EE5-AA2D-335E912693F2}" type="presOf" srcId="{77714061-64A7-4231-B3DC-62B37B3DC239}" destId="{C4E08786-5565-468A-AEBA-69CD85A46FF7}" srcOrd="0" destOrd="0" presId="urn:microsoft.com/office/officeart/2005/8/layout/orgChart1"/>
    <dgm:cxn modelId="{1EF9CB81-172D-400E-A3C5-A24966223D23}" type="presOf" srcId="{E3C3BF1E-7C3F-4973-B72C-B9AF61B0AD22}" destId="{DFBF6407-6D89-4E73-A459-EC62BF890319}" srcOrd="0" destOrd="0" presId="urn:microsoft.com/office/officeart/2005/8/layout/orgChart1"/>
    <dgm:cxn modelId="{BA50D6DA-F323-421D-958D-F59D53BD6F1F}" type="presOf" srcId="{4CDB6DDA-C893-4C19-AC92-5CF309918B2F}" destId="{1110BA92-14DA-4C9C-AE0D-DC29013C6E15}" srcOrd="1" destOrd="0" presId="urn:microsoft.com/office/officeart/2005/8/layout/orgChart1"/>
    <dgm:cxn modelId="{569A9A96-73BF-443F-9AB8-2DFE5363F8E0}" type="presOf" srcId="{BCD9594A-35A2-4978-93AC-118E75148ECD}" destId="{3681CBA9-2DAB-4DCA-9137-56A5FFF60053}" srcOrd="0" destOrd="0" presId="urn:microsoft.com/office/officeart/2005/8/layout/orgChart1"/>
    <dgm:cxn modelId="{956E8130-6507-4FCD-BB65-780EA40E16FB}" type="presOf" srcId="{7AC59C21-29C9-46D0-8898-34B5FBC9D4C4}" destId="{3EE18242-0BAC-41CF-9437-44F5DB8786DC}" srcOrd="0" destOrd="0" presId="urn:microsoft.com/office/officeart/2005/8/layout/orgChart1"/>
    <dgm:cxn modelId="{2E26EDD0-0F66-45BC-94D3-9E4D5CAC9452}" srcId="{FAA8DEC6-AE37-48D2-97D7-CBF2124E012B}" destId="{BCD9594A-35A2-4978-93AC-118E75148ECD}" srcOrd="1" destOrd="0" parTransId="{E51B7080-21C2-42FF-87CF-5B1F2F72A1FF}" sibTransId="{14A9C3F8-6D9B-4EED-B13A-09F6ABC5DC0B}"/>
    <dgm:cxn modelId="{3E33C485-0488-4BB9-BD25-DD8CD60F2DBF}" srcId="{09C3E3AF-28D6-4F3C-B747-E2F4CAED4B0B}" destId="{B29CF668-F117-477C-A5E6-E1549B4B821B}" srcOrd="0" destOrd="0" parTransId="{09B11E2E-3D3D-4C4D-95DA-6E624F8C6393}" sibTransId="{B83BF6E1-3FB8-4D11-BFD0-2501D84B5F56}"/>
    <dgm:cxn modelId="{BEDB561E-744A-447C-8358-B041E6D53C62}" srcId="{FAA8DEC6-AE37-48D2-97D7-CBF2124E012B}" destId="{09C3E3AF-28D6-4F3C-B747-E2F4CAED4B0B}" srcOrd="2" destOrd="0" parTransId="{75F85F48-9965-472B-AE08-C5983FCD66E8}" sibTransId="{8A437721-41A0-4C4A-B362-8109CD2CED08}"/>
    <dgm:cxn modelId="{258C9A6D-D1E0-4429-AAE8-C8F1C2ADDE4C}" type="presOf" srcId="{273521E8-ECB5-48F2-9655-D775AF9CD69D}" destId="{268E8FB6-FA52-46FB-A47F-67155864BD44}" srcOrd="0" destOrd="0" presId="urn:microsoft.com/office/officeart/2005/8/layout/orgChart1"/>
    <dgm:cxn modelId="{B025F478-236A-47AA-8708-52394AB16A54}" type="presOf" srcId="{FAA8DEC6-AE37-48D2-97D7-CBF2124E012B}" destId="{7B789C26-094C-4628-943A-F6A5D6CF521D}" srcOrd="0" destOrd="0" presId="urn:microsoft.com/office/officeart/2005/8/layout/orgChart1"/>
    <dgm:cxn modelId="{6524B899-26E0-4941-8644-0271A9892BF2}" srcId="{FAA8DEC6-AE37-48D2-97D7-CBF2124E012B}" destId="{4CDB6DDA-C893-4C19-AC92-5CF309918B2F}" srcOrd="3" destOrd="0" parTransId="{760EE378-A643-4F3E-99A0-54CD9A3A8C8D}" sibTransId="{F975E5EA-BF7B-4110-92A4-3740C2A9BCE4}"/>
    <dgm:cxn modelId="{4CAAC977-96B7-4C49-8D99-358236817171}" type="presOf" srcId="{E92EA088-52F0-453E-A992-56BAAD56FB96}" destId="{00A65245-9905-461E-8CF9-477C6A0BD07A}" srcOrd="1" destOrd="0" presId="urn:microsoft.com/office/officeart/2005/8/layout/orgChart1"/>
    <dgm:cxn modelId="{F0F344EF-A7A9-4289-961A-2B1DC10F2364}" type="presOf" srcId="{B29CF668-F117-477C-A5E6-E1549B4B821B}" destId="{B9FFD4A4-911D-4566-875F-7B1324AA1781}" srcOrd="0" destOrd="0" presId="urn:microsoft.com/office/officeart/2005/8/layout/orgChart1"/>
    <dgm:cxn modelId="{131125C4-70C2-430D-9970-7F26E4A9E1E9}" type="presOf" srcId="{3D388BA5-9C7B-4440-BFE8-4F437BDEDFFD}" destId="{B5F6E991-72CC-4F4F-A90F-0B3A060D2F58}" srcOrd="0" destOrd="0" presId="urn:microsoft.com/office/officeart/2005/8/layout/orgChart1"/>
    <dgm:cxn modelId="{8CA00AA9-B828-493C-B8C9-AEF795E6EE36}" type="presOf" srcId="{5D42CAFA-C17D-4364-A7B6-5ECB5072F523}" destId="{F1AAE3D5-2141-4F8D-A087-A6D8524860BF}" srcOrd="0" destOrd="0" presId="urn:microsoft.com/office/officeart/2005/8/layout/orgChart1"/>
    <dgm:cxn modelId="{A9A85D3E-93AA-40DB-B1F7-17B40501D4E2}" type="presOf" srcId="{BCD9594A-35A2-4978-93AC-118E75148ECD}" destId="{3CA9365B-16FC-4EF9-A139-61DC69581F13}" srcOrd="1" destOrd="0" presId="urn:microsoft.com/office/officeart/2005/8/layout/orgChart1"/>
    <dgm:cxn modelId="{3160F58A-F7E5-4498-A90E-64426FA31403}" srcId="{B29CF668-F117-477C-A5E6-E1549B4B821B}" destId="{5D42CAFA-C17D-4364-A7B6-5ECB5072F523}" srcOrd="0" destOrd="0" parTransId="{3D388BA5-9C7B-4440-BFE8-4F437BDEDFFD}" sibTransId="{0CC58F51-2D31-4169-B2AF-6B2C3065A631}"/>
    <dgm:cxn modelId="{567E2790-B3F8-4936-ADC1-52E21CD8B078}" type="presOf" srcId="{5D42CAFA-C17D-4364-A7B6-5ECB5072F523}" destId="{BC1C03A9-90BA-4977-9175-29681366A5C4}" srcOrd="1" destOrd="0" presId="urn:microsoft.com/office/officeart/2005/8/layout/orgChart1"/>
    <dgm:cxn modelId="{E5BA102D-208B-4411-BD97-85E2C9850E36}" srcId="{FAA8DEC6-AE37-48D2-97D7-CBF2124E012B}" destId="{E92EA088-52F0-453E-A992-56BAAD56FB96}" srcOrd="0" destOrd="0" parTransId="{7AC59C21-29C9-46D0-8898-34B5FBC9D4C4}" sibTransId="{097F731B-AE36-4B47-B241-56F21F197673}"/>
    <dgm:cxn modelId="{40EF881B-F614-4AEC-A214-AE40B418AE9A}" srcId="{E3C3BF1E-7C3F-4973-B72C-B9AF61B0AD22}" destId="{FAA8DEC6-AE37-48D2-97D7-CBF2124E012B}" srcOrd="0" destOrd="0" parTransId="{AE288090-2602-4154-B3F7-83D37F63E9FA}" sibTransId="{44636B40-01F6-4B62-AA81-3C95B7E52871}"/>
    <dgm:cxn modelId="{5121BF9F-29BE-4E4F-A91B-1144833C81CB}" type="presOf" srcId="{1ADB74AD-6697-4426-81B2-C2D310F8AF3E}" destId="{2DE61436-F47A-400E-9374-3E8D0F376DFA}" srcOrd="0" destOrd="0" presId="urn:microsoft.com/office/officeart/2005/8/layout/orgChart1"/>
    <dgm:cxn modelId="{CF13B44B-CCC9-49F9-8C4C-E652F1331262}" type="presOf" srcId="{E92EA088-52F0-453E-A992-56BAAD56FB96}" destId="{0B0A0BE2-8F8A-4B5D-BF62-D33CF74DE09B}" srcOrd="0" destOrd="0" presId="urn:microsoft.com/office/officeart/2005/8/layout/orgChart1"/>
    <dgm:cxn modelId="{BA9D031F-0B47-4A7A-AAA5-950A1204646C}" type="presOf" srcId="{75F85F48-9965-472B-AE08-C5983FCD66E8}" destId="{F88CCBCA-0A93-4CFC-8908-EB7CFCAF923C}" srcOrd="0" destOrd="0" presId="urn:microsoft.com/office/officeart/2005/8/layout/orgChart1"/>
    <dgm:cxn modelId="{A6891F95-6F49-4C8A-AA77-288EA7339EA4}" type="presParOf" srcId="{DFBF6407-6D89-4E73-A459-EC62BF890319}" destId="{2AF64F9F-07C4-4F87-BF21-907486A52638}" srcOrd="0" destOrd="0" presId="urn:microsoft.com/office/officeart/2005/8/layout/orgChart1"/>
    <dgm:cxn modelId="{F8159CE2-EA5B-4226-BDBF-E30F49A901BB}" type="presParOf" srcId="{2AF64F9F-07C4-4F87-BF21-907486A52638}" destId="{288FFDAE-04E9-4A89-BAE3-1D84AE10F227}" srcOrd="0" destOrd="0" presId="urn:microsoft.com/office/officeart/2005/8/layout/orgChart1"/>
    <dgm:cxn modelId="{684285D9-ED82-4887-9C4A-DD13C3BAA866}" type="presParOf" srcId="{288FFDAE-04E9-4A89-BAE3-1D84AE10F227}" destId="{7B789C26-094C-4628-943A-F6A5D6CF521D}" srcOrd="0" destOrd="0" presId="urn:microsoft.com/office/officeart/2005/8/layout/orgChart1"/>
    <dgm:cxn modelId="{F0878B69-D8F5-44DA-8440-8136F59E4D37}" type="presParOf" srcId="{288FFDAE-04E9-4A89-BAE3-1D84AE10F227}" destId="{AAFA4C93-8B23-4CAB-ACB8-2D6A70593715}" srcOrd="1" destOrd="0" presId="urn:microsoft.com/office/officeart/2005/8/layout/orgChart1"/>
    <dgm:cxn modelId="{C294A317-6D8E-4658-81E5-898B893BB6F9}" type="presParOf" srcId="{2AF64F9F-07C4-4F87-BF21-907486A52638}" destId="{4912F3EB-C3C6-4CC2-BF61-50F4D98FF788}" srcOrd="1" destOrd="0" presId="urn:microsoft.com/office/officeart/2005/8/layout/orgChart1"/>
    <dgm:cxn modelId="{EBCE5DFA-057C-4FD4-A4D1-1EE1D1E48A4E}" type="presParOf" srcId="{4912F3EB-C3C6-4CC2-BF61-50F4D98FF788}" destId="{6903F8A5-4C78-48EA-80C2-F6825692CAE5}" srcOrd="0" destOrd="0" presId="urn:microsoft.com/office/officeart/2005/8/layout/orgChart1"/>
    <dgm:cxn modelId="{3EBF5FEC-0B16-423C-90E5-82326F33651F}" type="presParOf" srcId="{4912F3EB-C3C6-4CC2-BF61-50F4D98FF788}" destId="{435425F9-9D3C-49B1-9F01-901F450209C8}" srcOrd="1" destOrd="0" presId="urn:microsoft.com/office/officeart/2005/8/layout/orgChart1"/>
    <dgm:cxn modelId="{09BA11E7-F242-4EDC-8FEB-4D2B45530E81}" type="presParOf" srcId="{435425F9-9D3C-49B1-9F01-901F450209C8}" destId="{F0F55B70-2A59-4F46-9D5D-E42034E30CBF}" srcOrd="0" destOrd="0" presId="urn:microsoft.com/office/officeart/2005/8/layout/orgChart1"/>
    <dgm:cxn modelId="{05CA9866-A0EA-4325-A494-061085600873}" type="presParOf" srcId="{F0F55B70-2A59-4F46-9D5D-E42034E30CBF}" destId="{3681CBA9-2DAB-4DCA-9137-56A5FFF60053}" srcOrd="0" destOrd="0" presId="urn:microsoft.com/office/officeart/2005/8/layout/orgChart1"/>
    <dgm:cxn modelId="{33B7C13E-42FE-4ADC-9BF4-8E4679A7BD64}" type="presParOf" srcId="{F0F55B70-2A59-4F46-9D5D-E42034E30CBF}" destId="{3CA9365B-16FC-4EF9-A139-61DC69581F13}" srcOrd="1" destOrd="0" presId="urn:microsoft.com/office/officeart/2005/8/layout/orgChart1"/>
    <dgm:cxn modelId="{77CB4EF1-112E-4033-88A3-6AE568191FEB}" type="presParOf" srcId="{435425F9-9D3C-49B1-9F01-901F450209C8}" destId="{3A40EBE9-B264-4648-AD1C-2F6391B06106}" srcOrd="1" destOrd="0" presId="urn:microsoft.com/office/officeart/2005/8/layout/orgChart1"/>
    <dgm:cxn modelId="{17418676-1056-4207-8EC9-A0C64331166D}" type="presParOf" srcId="{3A40EBE9-B264-4648-AD1C-2F6391B06106}" destId="{2DE61436-F47A-400E-9374-3E8D0F376DFA}" srcOrd="0" destOrd="0" presId="urn:microsoft.com/office/officeart/2005/8/layout/orgChart1"/>
    <dgm:cxn modelId="{34489DE6-BF5E-4ECA-9839-02C72C51E214}" type="presParOf" srcId="{3A40EBE9-B264-4648-AD1C-2F6391B06106}" destId="{40185891-A53E-4606-B74D-F20F58452240}" srcOrd="1" destOrd="0" presId="urn:microsoft.com/office/officeart/2005/8/layout/orgChart1"/>
    <dgm:cxn modelId="{B04EB0E7-B22F-4B14-BA2D-97725DD3C795}" type="presParOf" srcId="{40185891-A53E-4606-B74D-F20F58452240}" destId="{5A52201E-59D8-46AA-B1E5-5FD2E4346BA3}" srcOrd="0" destOrd="0" presId="urn:microsoft.com/office/officeart/2005/8/layout/orgChart1"/>
    <dgm:cxn modelId="{542795DA-F851-49CA-9C37-00AC242358DE}" type="presParOf" srcId="{5A52201E-59D8-46AA-B1E5-5FD2E4346BA3}" destId="{C4E08786-5565-468A-AEBA-69CD85A46FF7}" srcOrd="0" destOrd="0" presId="urn:microsoft.com/office/officeart/2005/8/layout/orgChart1"/>
    <dgm:cxn modelId="{0B8C191D-D060-43F3-829A-F55CD2C45A32}" type="presParOf" srcId="{5A52201E-59D8-46AA-B1E5-5FD2E4346BA3}" destId="{1867623B-A821-48FC-A7DE-F21E1AE7B9F9}" srcOrd="1" destOrd="0" presId="urn:microsoft.com/office/officeart/2005/8/layout/orgChart1"/>
    <dgm:cxn modelId="{C4B1AFFF-7187-4B08-A18A-85CB9E5E1A1B}" type="presParOf" srcId="{40185891-A53E-4606-B74D-F20F58452240}" destId="{C0F7E5FC-3AB4-4C33-8000-EA4599D63E31}" srcOrd="1" destOrd="0" presId="urn:microsoft.com/office/officeart/2005/8/layout/orgChart1"/>
    <dgm:cxn modelId="{6B2F9513-0878-4B24-8F13-6E86AB9F40AB}" type="presParOf" srcId="{40185891-A53E-4606-B74D-F20F58452240}" destId="{F87EC69F-65AD-4E80-A73A-4740CA5C4BCA}" srcOrd="2" destOrd="0" presId="urn:microsoft.com/office/officeart/2005/8/layout/orgChart1"/>
    <dgm:cxn modelId="{881D2D49-777D-4313-9758-62ABF75DB23E}" type="presParOf" srcId="{435425F9-9D3C-49B1-9F01-901F450209C8}" destId="{2579032E-CB39-4AC9-A569-371947183413}" srcOrd="2" destOrd="0" presId="urn:microsoft.com/office/officeart/2005/8/layout/orgChart1"/>
    <dgm:cxn modelId="{B4F36B16-EC7D-465A-94F0-9811A2A30E1F}" type="presParOf" srcId="{4912F3EB-C3C6-4CC2-BF61-50F4D98FF788}" destId="{F88CCBCA-0A93-4CFC-8908-EB7CFCAF923C}" srcOrd="2" destOrd="0" presId="urn:microsoft.com/office/officeart/2005/8/layout/orgChart1"/>
    <dgm:cxn modelId="{F6C90FC9-5D1C-4214-9566-F4B7479DAD9B}" type="presParOf" srcId="{4912F3EB-C3C6-4CC2-BF61-50F4D98FF788}" destId="{793E4CEE-3AC6-48C7-B379-DDD781E2B359}" srcOrd="3" destOrd="0" presId="urn:microsoft.com/office/officeart/2005/8/layout/orgChart1"/>
    <dgm:cxn modelId="{40B0C37F-D7CB-4027-95BC-50937C0F3818}" type="presParOf" srcId="{793E4CEE-3AC6-48C7-B379-DDD781E2B359}" destId="{C19EB743-9202-46A7-8BDB-644D23A412C0}" srcOrd="0" destOrd="0" presId="urn:microsoft.com/office/officeart/2005/8/layout/orgChart1"/>
    <dgm:cxn modelId="{2F98E25B-95C4-4A57-AF0B-58320FA627A3}" type="presParOf" srcId="{C19EB743-9202-46A7-8BDB-644D23A412C0}" destId="{FDCF4A1C-9178-4A40-8757-4E3ACE72D8E3}" srcOrd="0" destOrd="0" presId="urn:microsoft.com/office/officeart/2005/8/layout/orgChart1"/>
    <dgm:cxn modelId="{89905AC3-806F-41DF-917C-FBD99A060250}" type="presParOf" srcId="{C19EB743-9202-46A7-8BDB-644D23A412C0}" destId="{6105D1FD-F12D-4F53-A067-46E65C9EB555}" srcOrd="1" destOrd="0" presId="urn:microsoft.com/office/officeart/2005/8/layout/orgChart1"/>
    <dgm:cxn modelId="{C5A31EE0-56D1-4037-9425-22CE4D09BF03}" type="presParOf" srcId="{793E4CEE-3AC6-48C7-B379-DDD781E2B359}" destId="{727FCDC0-4A3D-445F-BF36-3C5C0B83CA51}" srcOrd="1" destOrd="0" presId="urn:microsoft.com/office/officeart/2005/8/layout/orgChart1"/>
    <dgm:cxn modelId="{8FB7D6DC-F6D7-41D6-BCB9-615338F416A2}" type="presParOf" srcId="{727FCDC0-4A3D-445F-BF36-3C5C0B83CA51}" destId="{B1C8A6D8-6755-4979-ADCE-7A83244F8E45}" srcOrd="0" destOrd="0" presId="urn:microsoft.com/office/officeart/2005/8/layout/orgChart1"/>
    <dgm:cxn modelId="{D458B3E0-C714-413F-9FA1-1C2FE275B4C7}" type="presParOf" srcId="{727FCDC0-4A3D-445F-BF36-3C5C0B83CA51}" destId="{1CEC1713-01A6-4203-BB59-7EC3FABA95CE}" srcOrd="1" destOrd="0" presId="urn:microsoft.com/office/officeart/2005/8/layout/orgChart1"/>
    <dgm:cxn modelId="{482C79A2-EC7D-4552-8013-72ED6A9C372E}" type="presParOf" srcId="{1CEC1713-01A6-4203-BB59-7EC3FABA95CE}" destId="{471405E7-A09D-4199-B31E-C1FABF874DFD}" srcOrd="0" destOrd="0" presId="urn:microsoft.com/office/officeart/2005/8/layout/orgChart1"/>
    <dgm:cxn modelId="{E1B8B39B-C9E6-44E5-86AA-9D89D570D613}" type="presParOf" srcId="{471405E7-A09D-4199-B31E-C1FABF874DFD}" destId="{B9FFD4A4-911D-4566-875F-7B1324AA1781}" srcOrd="0" destOrd="0" presId="urn:microsoft.com/office/officeart/2005/8/layout/orgChart1"/>
    <dgm:cxn modelId="{6152B4AB-96C1-48EE-9205-4AB177B79B09}" type="presParOf" srcId="{471405E7-A09D-4199-B31E-C1FABF874DFD}" destId="{7D5CF43F-5C24-430B-9D3E-B5D6FEE00E77}" srcOrd="1" destOrd="0" presId="urn:microsoft.com/office/officeart/2005/8/layout/orgChart1"/>
    <dgm:cxn modelId="{4D76332B-AF81-4474-AD0E-448153CF9F2D}" type="presParOf" srcId="{1CEC1713-01A6-4203-BB59-7EC3FABA95CE}" destId="{220983A2-26FB-458E-8D59-FF855564106C}" srcOrd="1" destOrd="0" presId="urn:microsoft.com/office/officeart/2005/8/layout/orgChart1"/>
    <dgm:cxn modelId="{D4DA1E79-85F5-4E40-AE6B-BB5C1B1C3BC7}" type="presParOf" srcId="{220983A2-26FB-458E-8D59-FF855564106C}" destId="{B5F6E991-72CC-4F4F-A90F-0B3A060D2F58}" srcOrd="0" destOrd="0" presId="urn:microsoft.com/office/officeart/2005/8/layout/orgChart1"/>
    <dgm:cxn modelId="{6E362267-856C-4090-8D40-037687DBBF99}" type="presParOf" srcId="{220983A2-26FB-458E-8D59-FF855564106C}" destId="{5A58CBE0-4D9B-4F3C-858F-B8C91720BE02}" srcOrd="1" destOrd="0" presId="urn:microsoft.com/office/officeart/2005/8/layout/orgChart1"/>
    <dgm:cxn modelId="{41D8749A-983D-4BD3-87E6-B6386CFEB1B8}" type="presParOf" srcId="{5A58CBE0-4D9B-4F3C-858F-B8C91720BE02}" destId="{52A12EAC-B463-4483-ADA2-4BE065E145DF}" srcOrd="0" destOrd="0" presId="urn:microsoft.com/office/officeart/2005/8/layout/orgChart1"/>
    <dgm:cxn modelId="{FF76CBD3-1192-439A-B1D2-F15082C6DB52}" type="presParOf" srcId="{52A12EAC-B463-4483-ADA2-4BE065E145DF}" destId="{F1AAE3D5-2141-4F8D-A087-A6D8524860BF}" srcOrd="0" destOrd="0" presId="urn:microsoft.com/office/officeart/2005/8/layout/orgChart1"/>
    <dgm:cxn modelId="{19B336E5-2126-453D-9CDB-C75E6D70076B}" type="presParOf" srcId="{52A12EAC-B463-4483-ADA2-4BE065E145DF}" destId="{BC1C03A9-90BA-4977-9175-29681366A5C4}" srcOrd="1" destOrd="0" presId="urn:microsoft.com/office/officeart/2005/8/layout/orgChart1"/>
    <dgm:cxn modelId="{AF23C416-6224-45B2-AB58-24D32527DCC3}" type="presParOf" srcId="{5A58CBE0-4D9B-4F3C-858F-B8C91720BE02}" destId="{5372F1FD-0624-4D06-962D-7B667E4C22D0}" srcOrd="1" destOrd="0" presId="urn:microsoft.com/office/officeart/2005/8/layout/orgChart1"/>
    <dgm:cxn modelId="{4F59AF41-5F74-435A-A74E-30F297575CEB}" type="presParOf" srcId="{5A58CBE0-4D9B-4F3C-858F-B8C91720BE02}" destId="{4254AC58-9336-4270-B2F5-D3C5D6040F2D}" srcOrd="2" destOrd="0" presId="urn:microsoft.com/office/officeart/2005/8/layout/orgChart1"/>
    <dgm:cxn modelId="{BA5E2966-2372-4AF1-B468-C42A85C5CBAB}" type="presParOf" srcId="{220983A2-26FB-458E-8D59-FF855564106C}" destId="{D160E5A0-EA26-468F-B361-9900BE5514EC}" srcOrd="2" destOrd="0" presId="urn:microsoft.com/office/officeart/2005/8/layout/orgChart1"/>
    <dgm:cxn modelId="{99B374BC-E4F4-447D-8500-5A1D5877A701}" type="presParOf" srcId="{220983A2-26FB-458E-8D59-FF855564106C}" destId="{A6D4B197-97DC-43EE-8BCD-81F50FCBC2F2}" srcOrd="3" destOrd="0" presId="urn:microsoft.com/office/officeart/2005/8/layout/orgChart1"/>
    <dgm:cxn modelId="{B2259C1A-6195-434C-B487-6F287D7DD308}" type="presParOf" srcId="{A6D4B197-97DC-43EE-8BCD-81F50FCBC2F2}" destId="{9D25E695-8949-4A37-B6D4-934A025A85B1}" srcOrd="0" destOrd="0" presId="urn:microsoft.com/office/officeart/2005/8/layout/orgChart1"/>
    <dgm:cxn modelId="{0BF66453-C423-44BE-8008-7986E4604C16}" type="presParOf" srcId="{9D25E695-8949-4A37-B6D4-934A025A85B1}" destId="{268E8FB6-FA52-46FB-A47F-67155864BD44}" srcOrd="0" destOrd="0" presId="urn:microsoft.com/office/officeart/2005/8/layout/orgChart1"/>
    <dgm:cxn modelId="{A6118847-E3E4-4F50-BEEE-78AA836106CC}" type="presParOf" srcId="{9D25E695-8949-4A37-B6D4-934A025A85B1}" destId="{BDF487F8-3F6A-4E21-A664-45031B924EAF}" srcOrd="1" destOrd="0" presId="urn:microsoft.com/office/officeart/2005/8/layout/orgChart1"/>
    <dgm:cxn modelId="{365779D5-D8AA-410F-8D76-8ABAFE8D8989}" type="presParOf" srcId="{A6D4B197-97DC-43EE-8BCD-81F50FCBC2F2}" destId="{9F947E54-DC27-4CAF-995A-46BE99CB089E}" srcOrd="1" destOrd="0" presId="urn:microsoft.com/office/officeart/2005/8/layout/orgChart1"/>
    <dgm:cxn modelId="{560E7207-BF3A-43DD-B7EF-62FF36D3A287}" type="presParOf" srcId="{A6D4B197-97DC-43EE-8BCD-81F50FCBC2F2}" destId="{EE1CDA02-C7D9-4B20-A3E3-39944DE1B81B}" srcOrd="2" destOrd="0" presId="urn:microsoft.com/office/officeart/2005/8/layout/orgChart1"/>
    <dgm:cxn modelId="{D635DB15-D227-41F9-B444-49298D941583}" type="presParOf" srcId="{1CEC1713-01A6-4203-BB59-7EC3FABA95CE}" destId="{E09380A3-7085-47CE-8FED-1713A5DF6A6E}" srcOrd="2" destOrd="0" presId="urn:microsoft.com/office/officeart/2005/8/layout/orgChart1"/>
    <dgm:cxn modelId="{4F5B4AC2-6C3B-4F8C-9B42-AE100FB80949}" type="presParOf" srcId="{793E4CEE-3AC6-48C7-B379-DDD781E2B359}" destId="{11FED9D8-D175-40D3-BF9C-6450835B7EB5}" srcOrd="2" destOrd="0" presId="urn:microsoft.com/office/officeart/2005/8/layout/orgChart1"/>
    <dgm:cxn modelId="{C930D5AC-B0B7-40FF-81A2-F652B94DAA1C}" type="presParOf" srcId="{4912F3EB-C3C6-4CC2-BF61-50F4D98FF788}" destId="{33737786-D13A-4D00-8D6E-A0D28D23FB72}" srcOrd="4" destOrd="0" presId="urn:microsoft.com/office/officeart/2005/8/layout/orgChart1"/>
    <dgm:cxn modelId="{48E10D0B-6956-446E-99C7-8E3A041038C0}" type="presParOf" srcId="{4912F3EB-C3C6-4CC2-BF61-50F4D98FF788}" destId="{5476C25D-E95D-4F25-BEF5-9B7B5CCEBCAD}" srcOrd="5" destOrd="0" presId="urn:microsoft.com/office/officeart/2005/8/layout/orgChart1"/>
    <dgm:cxn modelId="{47D7A128-4E02-4734-AE7A-4DAF24F593FA}" type="presParOf" srcId="{5476C25D-E95D-4F25-BEF5-9B7B5CCEBCAD}" destId="{A33CFB45-7402-4BEC-A0FC-2A0FAE964771}" srcOrd="0" destOrd="0" presId="urn:microsoft.com/office/officeart/2005/8/layout/orgChart1"/>
    <dgm:cxn modelId="{CFEE4D52-E20E-4E18-9004-95EEBD67F8AB}" type="presParOf" srcId="{A33CFB45-7402-4BEC-A0FC-2A0FAE964771}" destId="{10DCA23D-779E-4808-9816-64922C82A18E}" srcOrd="0" destOrd="0" presId="urn:microsoft.com/office/officeart/2005/8/layout/orgChart1"/>
    <dgm:cxn modelId="{F1CC7D5F-2E76-48F3-A088-C663055D79BB}" type="presParOf" srcId="{A33CFB45-7402-4BEC-A0FC-2A0FAE964771}" destId="{1110BA92-14DA-4C9C-AE0D-DC29013C6E15}" srcOrd="1" destOrd="0" presId="urn:microsoft.com/office/officeart/2005/8/layout/orgChart1"/>
    <dgm:cxn modelId="{26105C69-AB85-4FC5-AAF8-029F1C1E2B3F}" type="presParOf" srcId="{5476C25D-E95D-4F25-BEF5-9B7B5CCEBCAD}" destId="{2F11B879-C5AD-4593-BC87-0F503D519637}" srcOrd="1" destOrd="0" presId="urn:microsoft.com/office/officeart/2005/8/layout/orgChart1"/>
    <dgm:cxn modelId="{CD52A3AC-BD88-4D6B-9C2F-44136906AB44}" type="presParOf" srcId="{5476C25D-E95D-4F25-BEF5-9B7B5CCEBCAD}" destId="{83E0BF52-8A6E-4862-909F-8E6CA784A256}" srcOrd="2" destOrd="0" presId="urn:microsoft.com/office/officeart/2005/8/layout/orgChart1"/>
    <dgm:cxn modelId="{5C7F211E-98B5-4248-9EC0-C4483A354EAD}" type="presParOf" srcId="{2AF64F9F-07C4-4F87-BF21-907486A52638}" destId="{F2E485BB-F237-4A29-934C-2B82FFB858F9}" srcOrd="2" destOrd="0" presId="urn:microsoft.com/office/officeart/2005/8/layout/orgChart1"/>
    <dgm:cxn modelId="{BD88D633-7C72-43A4-A6EE-A082589948A2}" type="presParOf" srcId="{F2E485BB-F237-4A29-934C-2B82FFB858F9}" destId="{3EE18242-0BAC-41CF-9437-44F5DB8786DC}" srcOrd="0" destOrd="0" presId="urn:microsoft.com/office/officeart/2005/8/layout/orgChart1"/>
    <dgm:cxn modelId="{C03B64E9-3065-48DB-AD75-79D276E70C95}" type="presParOf" srcId="{F2E485BB-F237-4A29-934C-2B82FFB858F9}" destId="{B16527E6-C305-4DBD-A95D-B7492B0E7308}" srcOrd="1" destOrd="0" presId="urn:microsoft.com/office/officeart/2005/8/layout/orgChart1"/>
    <dgm:cxn modelId="{7ED5718A-658A-482A-83F1-3DE9D365A9B6}" type="presParOf" srcId="{B16527E6-C305-4DBD-A95D-B7492B0E7308}" destId="{F6B86882-DE53-4CD2-BFC5-B969D4A5C489}" srcOrd="0" destOrd="0" presId="urn:microsoft.com/office/officeart/2005/8/layout/orgChart1"/>
    <dgm:cxn modelId="{979DA60C-09DE-451E-A147-6F52F7DDECDE}" type="presParOf" srcId="{F6B86882-DE53-4CD2-BFC5-B969D4A5C489}" destId="{0B0A0BE2-8F8A-4B5D-BF62-D33CF74DE09B}" srcOrd="0" destOrd="0" presId="urn:microsoft.com/office/officeart/2005/8/layout/orgChart1"/>
    <dgm:cxn modelId="{BB1A1C46-FC5C-41E7-AD12-59B28143DE5F}" type="presParOf" srcId="{F6B86882-DE53-4CD2-BFC5-B969D4A5C489}" destId="{00A65245-9905-461E-8CF9-477C6A0BD07A}" srcOrd="1" destOrd="0" presId="urn:microsoft.com/office/officeart/2005/8/layout/orgChart1"/>
    <dgm:cxn modelId="{F6C688B6-54B4-442A-900C-6A01B1C5F523}" type="presParOf" srcId="{B16527E6-C305-4DBD-A95D-B7492B0E7308}" destId="{BBFCB0D2-8F3F-4F35-95D6-5F4EB65DB60C}" srcOrd="1" destOrd="0" presId="urn:microsoft.com/office/officeart/2005/8/layout/orgChart1"/>
    <dgm:cxn modelId="{1D6E5A12-FE48-49EE-9917-856EFBA74A7B}" type="presParOf" srcId="{B16527E6-C305-4DBD-A95D-B7492B0E7308}" destId="{053A3E24-ED84-43EF-84FD-96CFBCB42C8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18242-0BAC-41CF-9437-44F5DB8786DC}">
      <dsp:nvSpPr>
        <dsp:cNvPr id="0" name=""/>
        <dsp:cNvSpPr/>
      </dsp:nvSpPr>
      <dsp:spPr>
        <a:xfrm>
          <a:off x="4258143" y="700977"/>
          <a:ext cx="147087" cy="644383"/>
        </a:xfrm>
        <a:custGeom>
          <a:avLst/>
          <a:gdLst/>
          <a:ahLst/>
          <a:cxnLst/>
          <a:rect l="0" t="0" r="0" b="0"/>
          <a:pathLst>
            <a:path>
              <a:moveTo>
                <a:pt x="147087" y="0"/>
              </a:moveTo>
              <a:lnTo>
                <a:pt x="147087" y="644383"/>
              </a:lnTo>
              <a:lnTo>
                <a:pt x="0" y="6443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737786-D13A-4D00-8D6E-A0D28D23FB72}">
      <dsp:nvSpPr>
        <dsp:cNvPr id="0" name=""/>
        <dsp:cNvSpPr/>
      </dsp:nvSpPr>
      <dsp:spPr>
        <a:xfrm>
          <a:off x="4405231" y="700977"/>
          <a:ext cx="2957026" cy="1288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679"/>
              </a:lnTo>
              <a:lnTo>
                <a:pt x="2957026" y="1141679"/>
              </a:lnTo>
              <a:lnTo>
                <a:pt x="2957026" y="12887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0E5A0-EA26-468F-B361-9900BE5514EC}">
      <dsp:nvSpPr>
        <dsp:cNvPr id="0" name=""/>
        <dsp:cNvSpPr/>
      </dsp:nvSpPr>
      <dsp:spPr>
        <a:xfrm>
          <a:off x="3486247" y="3684752"/>
          <a:ext cx="441985" cy="163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8975"/>
              </a:lnTo>
              <a:lnTo>
                <a:pt x="441985" y="16389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6E991-72CC-4F4F-A90F-0B3A060D2F58}">
      <dsp:nvSpPr>
        <dsp:cNvPr id="0" name=""/>
        <dsp:cNvSpPr/>
      </dsp:nvSpPr>
      <dsp:spPr>
        <a:xfrm>
          <a:off x="3486247" y="3684752"/>
          <a:ext cx="441985" cy="64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383"/>
              </a:lnTo>
              <a:lnTo>
                <a:pt x="441985" y="6443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8A6D8-6755-4979-ADCE-7A83244F8E45}">
      <dsp:nvSpPr>
        <dsp:cNvPr id="0" name=""/>
        <dsp:cNvSpPr/>
      </dsp:nvSpPr>
      <dsp:spPr>
        <a:xfrm>
          <a:off x="4610106" y="2691470"/>
          <a:ext cx="91440" cy="2928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5777"/>
              </a:lnTo>
              <a:lnTo>
                <a:pt x="54769" y="145777"/>
              </a:lnTo>
              <a:lnTo>
                <a:pt x="54769" y="2928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CCBCA-0A93-4CFC-8908-EB7CFCAF923C}">
      <dsp:nvSpPr>
        <dsp:cNvPr id="0" name=""/>
        <dsp:cNvSpPr/>
      </dsp:nvSpPr>
      <dsp:spPr>
        <a:xfrm>
          <a:off x="4405231" y="700977"/>
          <a:ext cx="250595" cy="12900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988"/>
              </a:lnTo>
              <a:lnTo>
                <a:pt x="250595" y="1142988"/>
              </a:lnTo>
              <a:lnTo>
                <a:pt x="250595" y="12900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61436-F47A-400E-9374-3E8D0F376DFA}">
      <dsp:nvSpPr>
        <dsp:cNvPr id="0" name=""/>
        <dsp:cNvSpPr/>
      </dsp:nvSpPr>
      <dsp:spPr>
        <a:xfrm>
          <a:off x="288619" y="2704757"/>
          <a:ext cx="697681" cy="629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86"/>
              </a:lnTo>
              <a:lnTo>
                <a:pt x="697681" y="6297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3F8A5-4C78-48EA-80C2-F6825692CAE5}">
      <dsp:nvSpPr>
        <dsp:cNvPr id="0" name=""/>
        <dsp:cNvSpPr/>
      </dsp:nvSpPr>
      <dsp:spPr>
        <a:xfrm>
          <a:off x="1443096" y="700977"/>
          <a:ext cx="2962134" cy="1303363"/>
        </a:xfrm>
        <a:custGeom>
          <a:avLst/>
          <a:gdLst/>
          <a:ahLst/>
          <a:cxnLst/>
          <a:rect l="0" t="0" r="0" b="0"/>
          <a:pathLst>
            <a:path>
              <a:moveTo>
                <a:pt x="2962134" y="0"/>
              </a:moveTo>
              <a:lnTo>
                <a:pt x="2962134" y="1156275"/>
              </a:lnTo>
              <a:lnTo>
                <a:pt x="0" y="1156275"/>
              </a:lnTo>
              <a:lnTo>
                <a:pt x="0" y="1303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89C26-094C-4628-943A-F6A5D6CF521D}">
      <dsp:nvSpPr>
        <dsp:cNvPr id="0" name=""/>
        <dsp:cNvSpPr/>
      </dsp:nvSpPr>
      <dsp:spPr>
        <a:xfrm>
          <a:off x="3241565" y="560"/>
          <a:ext cx="2327330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/>
            <a:t>DIRECCIÓN GENERAL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kern="1200" dirty="0"/>
            <a:t>Néstor </a:t>
          </a:r>
          <a:r>
            <a:rPr lang="es-MX" sz="900" b="0" kern="1200" dirty="0" smtClean="0"/>
            <a:t>Ortiz</a:t>
          </a:r>
          <a:endParaRPr lang="es-MX" sz="900" b="0" kern="1200" dirty="0"/>
        </a:p>
      </dsp:txBody>
      <dsp:txXfrm>
        <a:off x="3241565" y="560"/>
        <a:ext cx="2327330" cy="700416"/>
      </dsp:txXfrm>
    </dsp:sp>
    <dsp:sp modelId="{3681CBA9-2DAB-4DCA-9137-56A5FFF60053}">
      <dsp:nvSpPr>
        <dsp:cNvPr id="0" name=""/>
        <dsp:cNvSpPr/>
      </dsp:nvSpPr>
      <dsp:spPr>
        <a:xfrm>
          <a:off x="0" y="2004340"/>
          <a:ext cx="2886192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GERENCIA DE COMERCIALIZACIÓN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kern="1200"/>
            <a:t>Eduardo Denis</a:t>
          </a:r>
        </a:p>
      </dsp:txBody>
      <dsp:txXfrm>
        <a:off x="0" y="2004340"/>
        <a:ext cx="2886192" cy="700416"/>
      </dsp:txXfrm>
    </dsp:sp>
    <dsp:sp modelId="{C4E08786-5565-468A-AEBA-69CD85A46FF7}">
      <dsp:nvSpPr>
        <dsp:cNvPr id="0" name=""/>
        <dsp:cNvSpPr/>
      </dsp:nvSpPr>
      <dsp:spPr>
        <a:xfrm>
          <a:off x="986301" y="2984335"/>
          <a:ext cx="1868683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AGENTES DE VENTAS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Empleado</a:t>
          </a:r>
        </a:p>
      </dsp:txBody>
      <dsp:txXfrm>
        <a:off x="986301" y="2984335"/>
        <a:ext cx="1868683" cy="700416"/>
      </dsp:txXfrm>
    </dsp:sp>
    <dsp:sp modelId="{FDCF4A1C-9178-4A40-8757-4E3ACE72D8E3}">
      <dsp:nvSpPr>
        <dsp:cNvPr id="0" name=""/>
        <dsp:cNvSpPr/>
      </dsp:nvSpPr>
      <dsp:spPr>
        <a:xfrm>
          <a:off x="3436071" y="1991053"/>
          <a:ext cx="2439509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 dirty="0"/>
            <a:t>GERENCIA DE PROYECTOS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/>
            <a:t>Giovanni </a:t>
          </a:r>
          <a:r>
            <a:rPr lang="es-MX" sz="900" kern="1200" dirty="0" err="1"/>
            <a:t>Jaimez</a:t>
          </a:r>
          <a:endParaRPr lang="es-MX" sz="900" kern="1200" dirty="0"/>
        </a:p>
      </dsp:txBody>
      <dsp:txXfrm>
        <a:off x="3436071" y="1991053"/>
        <a:ext cx="2439509" cy="700416"/>
      </dsp:txXfrm>
    </dsp:sp>
    <dsp:sp modelId="{B9FFD4A4-911D-4566-875F-7B1324AA1781}">
      <dsp:nvSpPr>
        <dsp:cNvPr id="0" name=""/>
        <dsp:cNvSpPr/>
      </dsp:nvSpPr>
      <dsp:spPr>
        <a:xfrm>
          <a:off x="3191591" y="2984335"/>
          <a:ext cx="2946568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1" kern="1200"/>
            <a:t>DISEÑO Y DESARROLLO SOFTWARE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/>
            <a:t>Armando Canché</a:t>
          </a:r>
        </a:p>
      </dsp:txBody>
      <dsp:txXfrm>
        <a:off x="3191591" y="2984335"/>
        <a:ext cx="2946568" cy="700416"/>
      </dsp:txXfrm>
    </dsp:sp>
    <dsp:sp modelId="{F1AAE3D5-2141-4F8D-A087-A6D8524860BF}">
      <dsp:nvSpPr>
        <dsp:cNvPr id="0" name=""/>
        <dsp:cNvSpPr/>
      </dsp:nvSpPr>
      <dsp:spPr>
        <a:xfrm>
          <a:off x="3928233" y="3978927"/>
          <a:ext cx="2220530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/>
            <a:t>DESARROLLADORES DE APP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kern="1200"/>
            <a:t>Freelance</a:t>
          </a:r>
        </a:p>
      </dsp:txBody>
      <dsp:txXfrm>
        <a:off x="3928233" y="3978927"/>
        <a:ext cx="2220530" cy="700416"/>
      </dsp:txXfrm>
    </dsp:sp>
    <dsp:sp modelId="{268E8FB6-FA52-46FB-A47F-67155864BD44}">
      <dsp:nvSpPr>
        <dsp:cNvPr id="0" name=""/>
        <dsp:cNvSpPr/>
      </dsp:nvSpPr>
      <dsp:spPr>
        <a:xfrm>
          <a:off x="3928233" y="4973518"/>
          <a:ext cx="2249808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/>
            <a:t>DISEÑADORES GRAFICOS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kern="1200"/>
            <a:t>Freelance</a:t>
          </a:r>
        </a:p>
      </dsp:txBody>
      <dsp:txXfrm>
        <a:off x="3928233" y="4973518"/>
        <a:ext cx="2249808" cy="700416"/>
      </dsp:txXfrm>
    </dsp:sp>
    <dsp:sp modelId="{10DCA23D-779E-4808-9816-64922C82A18E}">
      <dsp:nvSpPr>
        <dsp:cNvPr id="0" name=""/>
        <dsp:cNvSpPr/>
      </dsp:nvSpPr>
      <dsp:spPr>
        <a:xfrm>
          <a:off x="6178805" y="1989743"/>
          <a:ext cx="2366904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/>
            <a:t>GERENCIA ADMINISTRATIVA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0" kern="1200"/>
            <a:t>Sergio Lugo</a:t>
          </a:r>
        </a:p>
      </dsp:txBody>
      <dsp:txXfrm>
        <a:off x="6178805" y="1989743"/>
        <a:ext cx="2366904" cy="700416"/>
      </dsp:txXfrm>
    </dsp:sp>
    <dsp:sp modelId="{0B0A0BE2-8F8A-4B5D-BF62-D33CF74DE09B}">
      <dsp:nvSpPr>
        <dsp:cNvPr id="0" name=""/>
        <dsp:cNvSpPr/>
      </dsp:nvSpPr>
      <dsp:spPr>
        <a:xfrm>
          <a:off x="2652382" y="995152"/>
          <a:ext cx="1605761" cy="7004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ASESOR CONTABLE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/>
            <a:t>Subcontratado</a:t>
          </a:r>
        </a:p>
      </dsp:txBody>
      <dsp:txXfrm>
        <a:off x="2652382" y="995152"/>
        <a:ext cx="1605761" cy="700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C0C3D-6386-443E-ADC5-BC6DCEE9551F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03347-7DB6-487E-8D6F-64983EA246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56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Nombre del Negocio. Tema. Descripción</a:t>
            </a:r>
            <a:r>
              <a:rPr lang="es-MX" baseline="0" dirty="0" smtClean="0"/>
              <a:t> del equipo: experiencias, fortalezas y debilidades. Agradecimiento al mentor.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988B-2A90-4A29-9091-84CCD10715C1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445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crecimiento agrícola tiene un gran potencial de reducción de la pobreza en</a:t>
            </a:r>
          </a:p>
          <a:p>
            <a:r>
              <a:rPr lang="es-MX" dirty="0" smtClean="0"/>
              <a:t>México.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03347-7DB6-487E-8D6F-64983EA2466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048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A988B-2A90-4A29-9091-84CCD10715C1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166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74922F-615E-4357-944E-5D0F5614B97C}" type="datetimeFigureOut">
              <a:rPr lang="es-MX" smtClean="0"/>
              <a:t>19/04/2016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0AA4B4-B27B-478F-80E6-822D75A58351}" type="slidenum">
              <a:rPr lang="es-MX" smtClean="0"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orr@ier.unam.m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conectadoscompany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morr@ier.unam.m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mailto:conectadosmex.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061" y="4077072"/>
            <a:ext cx="8291264" cy="20162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4000" b="1" dirty="0"/>
              <a:t>“Herramientas </a:t>
            </a:r>
            <a:r>
              <a:rPr lang="es-MX" sz="4000" b="1" dirty="0"/>
              <a:t>digitales para las comunidades rurales de México”</a:t>
            </a:r>
          </a:p>
          <a:p>
            <a:pPr marL="0" indent="0">
              <a:buNone/>
            </a:pPr>
            <a:endParaRPr lang="es-MX" sz="1600" b="1" dirty="0"/>
          </a:p>
          <a:p>
            <a:pPr marL="0" indent="0">
              <a:buNone/>
            </a:pPr>
            <a:endParaRPr lang="es-MX" sz="1600" b="1" dirty="0"/>
          </a:p>
          <a:p>
            <a:pPr marL="0" indent="0">
              <a:buNone/>
            </a:pPr>
            <a:endParaRPr lang="es-MX" sz="1600" b="1" dirty="0"/>
          </a:p>
          <a:p>
            <a:pPr marL="0" indent="0" algn="r">
              <a:buNone/>
            </a:pPr>
            <a:r>
              <a:rPr lang="es-MX" sz="2100" b="1" dirty="0">
                <a:solidFill>
                  <a:srgbClr val="FF9900"/>
                </a:solidFill>
                <a:hlinkClick r:id="rId3"/>
              </a:rPr>
              <a:t>nmorr@ier.unam.mx</a:t>
            </a:r>
            <a:endParaRPr lang="es-MX" sz="2100" b="1" dirty="0">
              <a:solidFill>
                <a:srgbClr val="FF9900"/>
              </a:solidFill>
            </a:endParaRPr>
          </a:p>
          <a:p>
            <a:pPr marL="0" indent="0" algn="r">
              <a:buNone/>
            </a:pPr>
            <a:r>
              <a:rPr lang="es-MX" sz="1500" b="1" dirty="0">
                <a:solidFill>
                  <a:srgbClr val="FF9900"/>
                </a:solidFill>
                <a:hlinkClick r:id="rId4"/>
              </a:rPr>
              <a:t>conectadoscompany@gmail.com</a:t>
            </a:r>
            <a:endParaRPr lang="es-MX" sz="1500" b="1" dirty="0">
              <a:solidFill>
                <a:srgbClr val="FF9900"/>
              </a:solidFill>
            </a:endParaRPr>
          </a:p>
          <a:p>
            <a:pPr marL="0" indent="0" algn="r">
              <a:buNone/>
            </a:pPr>
            <a:endParaRPr lang="es-MX" sz="1500" b="1" dirty="0">
              <a:solidFill>
                <a:srgbClr val="FF9900"/>
              </a:solidFill>
            </a:endParaRPr>
          </a:p>
        </p:txBody>
      </p:sp>
      <p:pic>
        <p:nvPicPr>
          <p:cNvPr id="1027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89" y="332657"/>
            <a:ext cx="6359525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1584" y="836712"/>
            <a:ext cx="7139136" cy="49266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Avances</a:t>
            </a:r>
            <a:endParaRPr lang="es-MX" dirty="0"/>
          </a:p>
        </p:txBody>
      </p:sp>
      <p:pic>
        <p:nvPicPr>
          <p:cNvPr id="4" name="Picture 2" descr="C:\Users\Nest\Dropbox\Emprede\Imagenes\IMG-20160410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419720"/>
            <a:ext cx="2996536" cy="53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st\Dropbox\Emprede\Imagenes\Screenshot_2016-04-17-12-36-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466675"/>
            <a:ext cx="3134400" cy="51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0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077416"/>
            <a:ext cx="6408712" cy="2143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2465116" y="4587302"/>
            <a:ext cx="6727229" cy="1794026"/>
            <a:chOff x="941115" y="4443286"/>
            <a:chExt cx="6934200" cy="179402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115" y="5380062"/>
              <a:ext cx="6934200" cy="857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131" y="4443286"/>
              <a:ext cx="2694781" cy="9367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7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747442"/>
            <a:ext cx="8352928" cy="591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524001" y="20838"/>
            <a:ext cx="359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Modelo de negocios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9368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895" y="778840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Financieros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16746" y="2060848"/>
            <a:ext cx="8064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latin typeface="Arial" pitchFamily="34" charset="0"/>
                <a:cs typeface="Arial" pitchFamily="34" charset="0"/>
              </a:rPr>
              <a:t>A los </a:t>
            </a:r>
            <a:r>
              <a:rPr lang="es-MX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meses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operación de llegará al punto de equilibrio, contando con </a:t>
            </a:r>
            <a:r>
              <a:rPr lang="es-MX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4000 usuarios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una facturación de </a:t>
            </a:r>
            <a:r>
              <a:rPr lang="es-MX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$200,000 pesos mensuales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, solamente de la venta del uso de la App.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55840" y="4120764"/>
            <a:ext cx="259228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TIR 32%</a:t>
            </a:r>
            <a:endParaRPr lang="es-MX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300705"/>
            <a:ext cx="2952328" cy="636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Organigrama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018669045"/>
              </p:ext>
            </p:extLst>
          </p:nvPr>
        </p:nvGraphicFramePr>
        <p:xfrm>
          <a:off x="1703512" y="778840"/>
          <a:ext cx="8810462" cy="567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C:\Users\Nest\AppData\Roaming\Skype\nest8591\media_messaging\media_cache_v2\^BB24E1C634929939D92406C837A2CED54382F48911E4FEC712^pimgpsh_fullsize_dist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45127"/>
            <a:ext cx="1333149" cy="1465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52" y="1545128"/>
            <a:ext cx="1306436" cy="1358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scontent-dfw1-1.xx.fbcdn.net/hphotos-xap1/v/t1.0-9/34621_443454688114_7424135_n.jpg?_nc_eui=ARhoatu7Kt6Kb9dmlSf8e2Svzm4VQ9sTtmo5mwBewV_PTaED4GPtNxym1D4T&amp;oh=c5c842f747d2d92c974d843f5bce7fb4&amp;oe=5757DC0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119" y="1545126"/>
            <a:ext cx="1596713" cy="1358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s://scontent-dfw1-1.xx.fbcdn.net/hphotos-xaf1/v/t1.0-9/11900000_1095755180453239_7180878665948288588_n.jpg?_nc_eui=ARgxTMmyGoKUktTZgGl6U-Cnj_aWL7AeoWR9JTgPckJQXuhdAL0ppam4DC7e&amp;oh=89518928a89e733c2b5c44865e1e33bb&amp;oe=57292E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40" y="3350031"/>
            <a:ext cx="1458933" cy="14589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22455"/>
            <a:ext cx="1214789" cy="1690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8755308" y="4790574"/>
            <a:ext cx="1677856" cy="1925132"/>
            <a:chOff x="7417895" y="4841934"/>
            <a:chExt cx="1677856" cy="1925132"/>
          </a:xfrm>
        </p:grpSpPr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7895" y="4841934"/>
              <a:ext cx="1385158" cy="12788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7417895" y="6120735"/>
              <a:ext cx="167785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solidFill>
                    <a:schemeClr val="accent1"/>
                  </a:solidFill>
                </a:rPr>
                <a:t>Asesora:</a:t>
              </a:r>
            </a:p>
            <a:p>
              <a:pPr algn="ctr"/>
              <a:r>
                <a:rPr lang="es-MX" b="1" dirty="0">
                  <a:solidFill>
                    <a:schemeClr val="accent1"/>
                  </a:solidFill>
                </a:rPr>
                <a:t>Tulia Castillo</a:t>
              </a:r>
              <a:endParaRPr lang="es-MX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207568" y="4743918"/>
            <a:ext cx="1840081" cy="2057653"/>
            <a:chOff x="683567" y="4872306"/>
            <a:chExt cx="1840081" cy="2057653"/>
          </a:xfrm>
        </p:grpSpPr>
        <p:pic>
          <p:nvPicPr>
            <p:cNvPr id="5137" name="Picture 17" descr="https://encrypted-tbn3.gstatic.com/images?q=tbn:ANd9GcTs0_t81r6HgwMOBlYF6FsVqxWyFbdDmewd_uuTiVEGsvMkT5bVxA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7" y="4872306"/>
              <a:ext cx="1840081" cy="151974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683567" y="6283628"/>
              <a:ext cx="16401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MX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algn="ctr"/>
              <a:r>
                <a:rPr lang="es-MX" dirty="0"/>
                <a:t>Mentor: Ignacio </a:t>
              </a:r>
              <a:r>
                <a:rPr lang="es-MX" dirty="0" err="1"/>
                <a:t>Ania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20499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3" y="1632491"/>
            <a:ext cx="3429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8840"/>
            <a:ext cx="8229600" cy="636680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Requerido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4187358" y="1793279"/>
            <a:ext cx="884033" cy="88403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8"/>
          <p:cNvSpPr>
            <a:spLocks noChangeAspect="1"/>
          </p:cNvSpPr>
          <p:nvPr/>
        </p:nvSpPr>
        <p:spPr>
          <a:xfrm>
            <a:off x="5907954" y="3058760"/>
            <a:ext cx="1036089" cy="103608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5"/>
          <p:cNvSpPr>
            <a:spLocks noChangeAspect="1"/>
          </p:cNvSpPr>
          <p:nvPr/>
        </p:nvSpPr>
        <p:spPr>
          <a:xfrm>
            <a:off x="7019244" y="4100695"/>
            <a:ext cx="1899592" cy="1899592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Flecha curvada hacia arriba"/>
          <p:cNvSpPr/>
          <p:nvPr/>
        </p:nvSpPr>
        <p:spPr>
          <a:xfrm rot="15721788">
            <a:off x="7278257" y="3322947"/>
            <a:ext cx="1381569" cy="50771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Resultado de imagen para gracias man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Resultado de imagen para gracias mano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5307169" y="54452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MX" b="1" dirty="0">
                <a:hlinkClick r:id="rId3"/>
              </a:rPr>
              <a:t>nmorr@ier.unam.mx</a:t>
            </a:r>
            <a:endParaRPr lang="es-MX" b="1" dirty="0"/>
          </a:p>
          <a:p>
            <a:pPr algn="r"/>
            <a:r>
              <a:rPr lang="es-MX" b="1" dirty="0">
                <a:hlinkClick r:id="rId4"/>
              </a:rPr>
              <a:t>conectadosmex.@gmail.com</a:t>
            </a:r>
            <a:endParaRPr lang="es-MX" b="1" dirty="0"/>
          </a:p>
        </p:txBody>
      </p:sp>
      <p:pic>
        <p:nvPicPr>
          <p:cNvPr id="1026" name="Picture 2" descr="Resultado de imagen para GRACI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932456"/>
            <a:ext cx="694429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 Título"/>
          <p:cNvSpPr txBox="1">
            <a:spLocks/>
          </p:cNvSpPr>
          <p:nvPr/>
        </p:nvSpPr>
        <p:spPr>
          <a:xfrm>
            <a:off x="2006052" y="301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-6156487" y="5581763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Problema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abordado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33" y="1476078"/>
            <a:ext cx="2542134" cy="4308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"/>
          <p:cNvSpPr/>
          <p:nvPr/>
        </p:nvSpPr>
        <p:spPr>
          <a:xfrm>
            <a:off x="8400256" y="2060848"/>
            <a:ext cx="1835396" cy="1368152"/>
          </a:xfrm>
          <a:prstGeom prst="wedgeRectCallout">
            <a:avLst>
              <a:gd name="adj1" fmla="val -106142"/>
              <a:gd name="adj2" fmla="val 9271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Desconectados del Internet</a:t>
            </a:r>
            <a:endParaRPr lang="es-MX" dirty="0"/>
          </a:p>
        </p:txBody>
      </p:sp>
      <p:pic>
        <p:nvPicPr>
          <p:cNvPr id="6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23875" y="873080"/>
            <a:ext cx="760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1"/>
                </a:solidFill>
              </a:rPr>
              <a:t>Reflexionemos un poco ………….. miedo!!!!!</a:t>
            </a:r>
          </a:p>
          <a:p>
            <a:endParaRPr lang="es-MX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2 Marcador de contenido"/>
          <p:cNvSpPr txBox="1">
            <a:spLocks/>
          </p:cNvSpPr>
          <p:nvPr/>
        </p:nvSpPr>
        <p:spPr>
          <a:xfrm>
            <a:off x="-6156487" y="5581763"/>
            <a:ext cx="7848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Problema 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abordado</a:t>
            </a:r>
            <a:endParaRPr lang="es-MX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580938"/>
            <a:ext cx="2016224" cy="35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Nest\Dropbox\Emprede\cel herramien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399" y="1916833"/>
            <a:ext cx="1534906" cy="27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 redondeada"/>
          <p:cNvSpPr/>
          <p:nvPr/>
        </p:nvSpPr>
        <p:spPr>
          <a:xfrm>
            <a:off x="7968208" y="2204864"/>
            <a:ext cx="2267444" cy="1440160"/>
          </a:xfrm>
          <a:prstGeom prst="wedgeRoundRectCallout">
            <a:avLst>
              <a:gd name="adj1" fmla="val -111985"/>
              <a:gd name="adj2" fmla="val 19012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Herramientas Valiosas</a:t>
            </a:r>
          </a:p>
        </p:txBody>
      </p:sp>
      <p:sp>
        <p:nvSpPr>
          <p:cNvPr id="4" name="3 Proceso alternativo"/>
          <p:cNvSpPr/>
          <p:nvPr/>
        </p:nvSpPr>
        <p:spPr>
          <a:xfrm>
            <a:off x="3321743" y="5564393"/>
            <a:ext cx="5598218" cy="87157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Nos ayuda a potenciar nuestras capacidades productivas</a:t>
            </a:r>
            <a:endParaRPr lang="es-MX" dirty="0"/>
          </a:p>
        </p:txBody>
      </p:sp>
      <p:pic>
        <p:nvPicPr>
          <p:cNvPr id="7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67" y="377401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27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3469E-6 L -0.44896 2.53469E-6 " pathEditMode="relative" rAng="0" ptsTypes="AA">
                                      <p:cBhvr>
                                        <p:cTn id="11" dur="9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6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loiolaxxi.files.wordpress.com/2013/05/mujeres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53" y="1960590"/>
            <a:ext cx="431100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rectangular"/>
          <p:cNvSpPr/>
          <p:nvPr/>
        </p:nvSpPr>
        <p:spPr>
          <a:xfrm>
            <a:off x="2495600" y="4941168"/>
            <a:ext cx="7848872" cy="1152128"/>
          </a:xfrm>
          <a:prstGeom prst="wedgeRectCallout">
            <a:avLst>
              <a:gd name="adj1" fmla="val -5353"/>
              <a:gd name="adj2" fmla="val -842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/>
              <a:t>¿Por qué no haría lo mismo por las comunidades Rurales de México?</a:t>
            </a:r>
            <a:endParaRPr lang="es-MX" sz="2400" dirty="0"/>
          </a:p>
        </p:txBody>
      </p:sp>
      <p:pic>
        <p:nvPicPr>
          <p:cNvPr id="5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Resultado de imagen para artesanos mexican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029" y="1960590"/>
            <a:ext cx="33647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006052" y="3015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2207568" y="1124744"/>
            <a:ext cx="8136904" cy="1296144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Rezago en  el desarrollo económico de las comunidades rurales</a:t>
            </a:r>
            <a:endParaRPr lang="es-MX" sz="3600" dirty="0"/>
          </a:p>
        </p:txBody>
      </p:sp>
      <p:sp>
        <p:nvSpPr>
          <p:cNvPr id="6" name="5 Proceso alternativo"/>
          <p:cNvSpPr/>
          <p:nvPr/>
        </p:nvSpPr>
        <p:spPr>
          <a:xfrm>
            <a:off x="2351584" y="2996911"/>
            <a:ext cx="5544616" cy="575981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s-MX" sz="2400" dirty="0"/>
              <a:t>La mala distribución de los ingresos</a:t>
            </a:r>
            <a:endParaRPr lang="es-MX" sz="2400" dirty="0"/>
          </a:p>
        </p:txBody>
      </p:sp>
      <p:sp>
        <p:nvSpPr>
          <p:cNvPr id="7" name="6 Proceso alternativo"/>
          <p:cNvSpPr/>
          <p:nvPr/>
        </p:nvSpPr>
        <p:spPr>
          <a:xfrm>
            <a:off x="2368766" y="4365105"/>
            <a:ext cx="5544616" cy="575981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La falta de oportunidades</a:t>
            </a:r>
            <a:endParaRPr lang="es-MX" sz="2400" dirty="0"/>
          </a:p>
        </p:txBody>
      </p:sp>
      <p:sp>
        <p:nvSpPr>
          <p:cNvPr id="8" name="7 Proceso alternativo"/>
          <p:cNvSpPr/>
          <p:nvPr/>
        </p:nvSpPr>
        <p:spPr>
          <a:xfrm>
            <a:off x="2351584" y="5661249"/>
            <a:ext cx="5544616" cy="575981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400" dirty="0"/>
              <a:t>Aislamiento tecnológico</a:t>
            </a:r>
            <a:endParaRPr lang="es-MX" sz="2400" dirty="0"/>
          </a:p>
        </p:txBody>
      </p:sp>
      <p:sp>
        <p:nvSpPr>
          <p:cNvPr id="11" name="AutoShape 2" descr="Resultado de imagen para mala distribucion de ingres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Resultado de imagen para mala distribucion de ingre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23" y="2452254"/>
            <a:ext cx="1949152" cy="149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rdenista.org/sites/default/files/styles/large/public/field/image/Jo%CC%81venes-sin-futuro-en-el-cam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246" y="4008229"/>
            <a:ext cx="2163226" cy="14326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mundo desconect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637" y="5470607"/>
            <a:ext cx="1612925" cy="1291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222085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La principal actividad económica de las comunidades rurales es la:</a:t>
            </a:r>
            <a:br>
              <a:rPr lang="es-MX" dirty="0" smtClean="0"/>
            </a:br>
            <a:r>
              <a:rPr lang="es-MX" dirty="0" smtClean="0"/>
              <a:t>AGRICULTURA</a:t>
            </a:r>
            <a:endParaRPr lang="es-MX" dirty="0"/>
          </a:p>
        </p:txBody>
      </p:sp>
      <p:pic>
        <p:nvPicPr>
          <p:cNvPr id="7170" name="Picture 2" descr="Resultado de imagen para Sag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429000"/>
            <a:ext cx="3816424" cy="28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Sagar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66" y="3442142"/>
            <a:ext cx="4108466" cy="284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balanceinformativo.com.mx/magazine/wp-content/uploads/2015/08/coyotes-314x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3258878"/>
            <a:ext cx="8568952" cy="3212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3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118" y="3429000"/>
            <a:ext cx="736376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5" y="1032142"/>
            <a:ext cx="4032448" cy="23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000155" y="415426"/>
            <a:ext cx="3513884" cy="730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0900" y="7938"/>
            <a:ext cx="7370201" cy="5407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</a:p>
        </p:txBody>
      </p:sp>
      <p:pic>
        <p:nvPicPr>
          <p:cNvPr id="2050" name="Picture 2" descr="Resultado de imagen para Cerrar brecha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987655"/>
            <a:ext cx="2232248" cy="135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680176" y="2569371"/>
            <a:ext cx="2664296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Cerrar brecha digital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10321" y="813510"/>
            <a:ext cx="1440160" cy="34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Social: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801226" y="4678529"/>
            <a:ext cx="2088232" cy="34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Ambiental: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786285" y="3254856"/>
            <a:ext cx="2088232" cy="3482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Económico:</a:t>
            </a:r>
            <a:endParaRPr lang="es-MX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" descr="Resultado de imagen para migracion a zonas urbana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80" y="1455198"/>
            <a:ext cx="1270248" cy="181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5347917" y="835131"/>
            <a:ext cx="1955575" cy="4870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Inmigración 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984375" y="2597584"/>
            <a:ext cx="2952328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pobreza 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7" descr="Resultado de imagen para pobreza rural en mexico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220938"/>
            <a:ext cx="2448272" cy="1376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1920520" y="3865233"/>
            <a:ext cx="4032448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economía local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1920521" y="6353089"/>
            <a:ext cx="3259921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a demanda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022320" y="6353089"/>
            <a:ext cx="4572000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contaminación a escala pequeña</a:t>
            </a:r>
          </a:p>
        </p:txBody>
      </p:sp>
      <p:sp>
        <p:nvSpPr>
          <p:cNvPr id="12" name="AutoShape 12" descr="Resultado de imagen para contaminacion trailer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pSp>
        <p:nvGrpSpPr>
          <p:cNvPr id="15" name="14 Grupo"/>
          <p:cNvGrpSpPr/>
          <p:nvPr/>
        </p:nvGrpSpPr>
        <p:grpSpPr>
          <a:xfrm>
            <a:off x="6393281" y="4968057"/>
            <a:ext cx="4029633" cy="1385033"/>
            <a:chOff x="4831725" y="4669695"/>
            <a:chExt cx="4029633" cy="1385033"/>
          </a:xfrm>
        </p:grpSpPr>
        <p:pic>
          <p:nvPicPr>
            <p:cNvPr id="2058" name="Picture 10" descr="http://agrolinux.agrositio.com/abcrural/contenidos_imagenes/546_pulverizador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9150" y="4728456"/>
              <a:ext cx="1872208" cy="1326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1725" y="4669695"/>
              <a:ext cx="2052372" cy="13657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15" descr="Resultado de imagen para fruta tirada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5130936"/>
            <a:ext cx="2350040" cy="1131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7056605" y="3836245"/>
            <a:ext cx="3071843" cy="348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los ingresos</a:t>
            </a:r>
            <a:endParaRPr lang="es-MX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91544" y="548681"/>
            <a:ext cx="543418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Producto Mínimo Viable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Picture 3" descr="C:\Users\Nest\Dropbox\Emprede\Imagenes\conecta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4" y="0"/>
            <a:ext cx="1331640" cy="7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2135561" y="1268761"/>
            <a:ext cx="5976985" cy="2822555"/>
            <a:chOff x="611560" y="1268760"/>
            <a:chExt cx="5976985" cy="282255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455" y="1757225"/>
              <a:ext cx="4033090" cy="2334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Proceso alternativo"/>
            <p:cNvSpPr/>
            <p:nvPr/>
          </p:nvSpPr>
          <p:spPr>
            <a:xfrm>
              <a:off x="611560" y="1268760"/>
              <a:ext cx="2573074" cy="360040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accent1"/>
                  </a:solidFill>
                </a:rPr>
                <a:t>Baja fidelidad</a:t>
              </a:r>
              <a:endParaRPr lang="es-MX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7" name="6 Proceso alternativo"/>
          <p:cNvSpPr/>
          <p:nvPr/>
        </p:nvSpPr>
        <p:spPr>
          <a:xfrm>
            <a:off x="2135560" y="1139611"/>
            <a:ext cx="2573074" cy="360040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accent1"/>
                </a:solidFill>
              </a:rPr>
              <a:t>Alta fidelidad</a:t>
            </a:r>
            <a:endParaRPr lang="es-MX" b="1" dirty="0">
              <a:solidFill>
                <a:schemeClr val="accent1"/>
              </a:solidFill>
            </a:endParaRPr>
          </a:p>
        </p:txBody>
      </p:sp>
      <p:pic>
        <p:nvPicPr>
          <p:cNvPr id="10" name="Video demo_VF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3592" y="1757226"/>
            <a:ext cx="7544044" cy="42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8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</TotalTime>
  <Words>258</Words>
  <Application>Microsoft Office PowerPoint</Application>
  <PresentationFormat>Panorámica</PresentationFormat>
  <Paragraphs>71</Paragraphs>
  <Slides>16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principal actividad económica de las comunidades rurales es la: AGRICULTURA</vt:lpstr>
      <vt:lpstr>Presentación de PowerPoint</vt:lpstr>
      <vt:lpstr>Impacto</vt:lpstr>
      <vt:lpstr>Presentación de PowerPoint</vt:lpstr>
      <vt:lpstr>Avances</vt:lpstr>
      <vt:lpstr>Competencia</vt:lpstr>
      <vt:lpstr>Presentación de PowerPoint</vt:lpstr>
      <vt:lpstr>Indicadores Financieros</vt:lpstr>
      <vt:lpstr>Organigrama</vt:lpstr>
      <vt:lpstr>Capital Requerido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Franco P</dc:creator>
  <cp:lastModifiedBy>andres fleiz jaso</cp:lastModifiedBy>
  <cp:revision>142</cp:revision>
  <dcterms:created xsi:type="dcterms:W3CDTF">2014-01-03T19:00:23Z</dcterms:created>
  <dcterms:modified xsi:type="dcterms:W3CDTF">2016-04-19T21:05:35Z</dcterms:modified>
</cp:coreProperties>
</file>